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112_54D70E40.xml" ContentType="application/vnd.ms-powerpoint.comments+xml"/>
  <Override PartName="/ppt/comments/modernComment_104_E343A036.xml" ContentType="application/vnd.ms-powerpoint.comments+xml"/>
  <Override PartName="/ppt/comments/modernComment_10D_EDCAF2AC.xml" ContentType="application/vnd.ms-powerpoint.comments+xml"/>
  <Override PartName="/ppt/notesSlides/notesSlide2.xml" ContentType="application/vnd.openxmlformats-officedocument.presentationml.notesSlide+xml"/>
  <Override PartName="/ppt/comments/modernComment_114_DFE77EBA.xml" ContentType="application/vnd.ms-powerpoint.comments+xml"/>
  <Override PartName="/ppt/notesSlides/notesSlide3.xml" ContentType="application/vnd.openxmlformats-officedocument.presentationml.notesSlide+xml"/>
  <Override PartName="/ppt/comments/modernComment_102_30E8B4B3.xml" ContentType="application/vnd.ms-powerpoint.comments+xml"/>
  <Override PartName="/ppt/notesSlides/notesSlide4.xml" ContentType="application/vnd.openxmlformats-officedocument.presentationml.notesSlide+xml"/>
  <Override PartName="/ppt/comments/modernComment_10F_79120B44.xml" ContentType="application/vnd.ms-powerpoint.comments+xml"/>
  <Override PartName="/ppt/notesSlides/notesSlide5.xml" ContentType="application/vnd.openxmlformats-officedocument.presentationml.notesSlide+xml"/>
  <Override PartName="/ppt/comments/modernComment_116_1AAF2884.xml" ContentType="application/vnd.ms-powerpoint.comments+xml"/>
  <Override PartName="/ppt/notesSlides/notesSlide6.xml" ContentType="application/vnd.openxmlformats-officedocument.presentationml.notesSlide+xml"/>
  <Override PartName="/ppt/comments/modernComment_109_75FFC15D.xml" ContentType="application/vnd.ms-powerpoint.comments+xml"/>
  <Override PartName="/ppt/notesSlides/notesSlide7.xml" ContentType="application/vnd.openxmlformats-officedocument.presentationml.notesSlide+xml"/>
  <Override PartName="/ppt/comments/modernComment_110_FBA062EE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74" r:id="rId2"/>
    <p:sldId id="260" r:id="rId3"/>
    <p:sldId id="269" r:id="rId4"/>
    <p:sldId id="276" r:id="rId5"/>
    <p:sldId id="258" r:id="rId6"/>
    <p:sldId id="271" r:id="rId7"/>
    <p:sldId id="278" r:id="rId8"/>
    <p:sldId id="265" r:id="rId9"/>
    <p:sldId id="272" r:id="rId10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FBFA5B4-35CB-D068-1BE0-18A234AD9A2A}" name="Joy Catalán" initials="JC" userId="276c78934b0d8fb9" providerId="Windows Live"/>
  <p188:author id="{5B6696F9-C725-48A3-BF46-D3CE55C89133}" name="Jocelyn Catalan" initials="" userId="S::jocelyn.catalan@fch.cl::7ccbb9b3-c8de-4312-9a9b-c5bd2666e14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334B"/>
    <a:srgbClr val="ED7357"/>
    <a:srgbClr val="7FCBDD"/>
    <a:srgbClr val="F9B75F"/>
    <a:srgbClr val="FFA30B"/>
    <a:srgbClr val="FA4515"/>
    <a:srgbClr val="03AE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612"/>
    <p:restoredTop sz="87755"/>
  </p:normalViewPr>
  <p:slideViewPr>
    <p:cSldViewPr snapToGrid="0">
      <p:cViewPr varScale="1">
        <p:scale>
          <a:sx n="86" d="100"/>
          <a:sy n="86" d="100"/>
        </p:scale>
        <p:origin x="240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modernComment_102_30E8B4B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089A8980-0E0B-D644-AE7D-655B7E50DD77}" authorId="{5B6696F9-C725-48A3-BF46-D3CE55C89133}" created="2024-02-23T14:27:37.306">
    <pc:sldMkLst xmlns:pc="http://schemas.microsoft.com/office/powerpoint/2013/main/command">
      <pc:docMk/>
      <pc:sldMk cId="820556979" sldId="258"/>
    </pc:sldMkLst>
    <p188:txBody>
      <a:bodyPr/>
      <a:lstStyle/>
      <a:p>
        <a:r>
          <a:rPr lang="es-CL"/>
          <a:t>Incorporar imágenes de una ruleta o rueda
</a:t>
        </a:r>
      </a:p>
    </p188:txBody>
  </p188:cm>
</p188:cmLst>
</file>

<file path=ppt/comments/modernComment_104_E343A03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3F169FC-9A2B-E94B-8A53-8D01A25D8A5A}" authorId="{8FBFA5B4-35CB-D068-1BE0-18A234AD9A2A}" created="2024-02-23T13:15:09.008">
    <pc:sldMkLst xmlns:pc="http://schemas.microsoft.com/office/powerpoint/2013/main/command">
      <pc:docMk/>
      <pc:sldMk cId="3812859958" sldId="260"/>
    </pc:sldMkLst>
    <p188:txBody>
      <a:bodyPr/>
      <a:lstStyle/>
      <a:p>
        <a:r>
          <a:rPr lang="es-CL"/>
          <a:t>Agregar el juego visual en la slide</a:t>
        </a:r>
      </a:p>
    </p188:txBody>
  </p188:cm>
</p188:cmLst>
</file>

<file path=ppt/comments/modernComment_109_75FFC15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7729360-7055-2B45-8112-7DE62F24AC28}" authorId="{8FBFA5B4-35CB-D068-1BE0-18A234AD9A2A}" created="2024-02-23T13:18:38.770">
    <pc:sldMkLst xmlns:pc="http://schemas.microsoft.com/office/powerpoint/2013/main/command">
      <pc:docMk/>
      <pc:sldMk cId="1979695453" sldId="265"/>
    </pc:sldMkLst>
    <p188:txBody>
      <a:bodyPr/>
      <a:lstStyle/>
      <a:p>
        <a:r>
          <a:rPr lang="es-CL"/>
          <a:t>Incluir imágenes de útiles escolares</a:t>
        </a:r>
      </a:p>
    </p188:txBody>
  </p188:cm>
</p188:cmLst>
</file>

<file path=ppt/comments/modernComment_10D_EDCAF2A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15906CA-C3A6-454F-8E7B-980BB38354E4}" authorId="{8FBFA5B4-35CB-D068-1BE0-18A234AD9A2A}" created="2024-02-23T13:15:21.052">
    <pc:sldMkLst xmlns:pc="http://schemas.microsoft.com/office/powerpoint/2013/main/command">
      <pc:docMk/>
      <pc:sldMk cId="3989500588" sldId="269"/>
    </pc:sldMkLst>
    <p188:txBody>
      <a:bodyPr/>
      <a:lstStyle/>
      <a:p>
        <a:r>
          <a:rPr lang="es-CL"/>
          <a:t>Agregar el juego visual en la slide</a:t>
        </a:r>
      </a:p>
    </p188:txBody>
  </p188:cm>
</p188:cmLst>
</file>

<file path=ppt/comments/modernComment_10F_79120B4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982E040-732E-E840-9BD7-CED356DF4694}" authorId="{5B6696F9-C725-48A3-BF46-D3CE55C89133}" created="2024-02-23T16:18:42.910">
    <pc:sldMkLst xmlns:pc="http://schemas.microsoft.com/office/powerpoint/2013/main/command">
      <pc:docMk/>
      <pc:sldMk cId="2031225668" sldId="271"/>
    </pc:sldMkLst>
    <p188:txBody>
      <a:bodyPr/>
      <a:lstStyle/>
      <a:p>
        <a:r>
          <a:rPr lang="es-CL"/>
          <a:t>DG: Cambiaré los colores de la ruleta en función de la gráfica de la presentación.
En esta slide gregar algunas imágenes o iconos de preguntas o juegos
Tener cuidado con la ruleta, ya que tiene agregada la interactividad, evitar moverla o modificarla</a:t>
        </a:r>
      </a:p>
    </p188:txBody>
  </p188:cm>
</p188:cmLst>
</file>

<file path=ppt/comments/modernComment_110_FBA062E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46714FC2-58F7-5D43-A8D4-E8DBB97086D8}" authorId="{8FBFA5B4-35CB-D068-1BE0-18A234AD9A2A}" created="2024-02-22T18:26:13.616">
    <pc:sldMkLst xmlns:pc="http://schemas.microsoft.com/office/powerpoint/2013/main/command">
      <pc:docMk/>
      <pc:sldMk cId="4139002120" sldId="256"/>
    </pc:sldMkLst>
    <p188:txBody>
      <a:bodyPr/>
      <a:lstStyle/>
      <a:p>
        <a:r>
          <a:rPr lang="es-CL"/>
          <a:t>DG: Incluir logo de educarchile</a:t>
        </a:r>
      </a:p>
    </p188:txBody>
  </p188:cm>
</p188:cmLst>
</file>

<file path=ppt/comments/modernComment_112_54D70E4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EF2C138-281E-9441-91B0-3B267F058B44}" authorId="{8FBFA5B4-35CB-D068-1BE0-18A234AD9A2A}" created="2024-02-22T18:26:13.616">
    <pc:sldMkLst xmlns:pc="http://schemas.microsoft.com/office/powerpoint/2013/main/command">
      <pc:docMk/>
      <pc:sldMk cId="4139002120" sldId="256"/>
    </pc:sldMkLst>
    <p188:txBody>
      <a:bodyPr/>
      <a:lstStyle/>
      <a:p>
        <a:r>
          <a:rPr lang="es-CL"/>
          <a:t>DG: Incluir logo de educarchile</a:t>
        </a:r>
      </a:p>
    </p188:txBody>
  </p188:cm>
</p188:cmLst>
</file>

<file path=ppt/comments/modernComment_114_DFE77EBA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196976C-537C-4F45-B07E-BCFF431C1CD1}" authorId="{8FBFA5B4-35CB-D068-1BE0-18A234AD9A2A}" created="2024-02-22T18:26:53.817">
    <pc:sldMkLst xmlns:pc="http://schemas.microsoft.com/office/powerpoint/2013/main/command">
      <pc:docMk/>
      <pc:sldMk cId="2634026245" sldId="257"/>
    </pc:sldMkLst>
    <p188:txBody>
      <a:bodyPr/>
      <a:lstStyle/>
      <a:p>
        <a:r>
          <a:rPr lang="es-CL"/>
          <a:t>DG: Incluir iconos para cada punto</a:t>
        </a:r>
      </a:p>
    </p188:txBody>
  </p188:cm>
</p188:cmLst>
</file>

<file path=ppt/comments/modernComment_116_1AAF288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29B405C-42C9-EA40-A833-69EED01986C6}" authorId="{8FBFA5B4-35CB-D068-1BE0-18A234AD9A2A}" created="2024-02-23T13:17:06.803">
    <pc:sldMkLst xmlns:pc="http://schemas.microsoft.com/office/powerpoint/2013/main/command">
      <pc:docMk/>
      <pc:sldMk cId="3876220076" sldId="267"/>
    </pc:sldMkLst>
    <p188:txBody>
      <a:bodyPr/>
      <a:lstStyle/>
      <a:p>
        <a:r>
          <a:rPr lang="es-CL"/>
          <a:t>Agregar iconos de reflexión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5E6B9D-2347-0C48-9718-66FC4BA81DA9}" type="datetimeFigureOut">
              <a:rPr lang="es-CL" smtClean="0"/>
              <a:t>28-02-24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02880-65B0-7E45-ACC7-0828D0F96DA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789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La siguiente actividad tiene dos objetivos para el docente, por un lado, promover que las y los estudiantes se puedan conocer y por otro lado, que ustedes como docentes puedan identificar intereses en sus estudiantes que más adelante puedan utilizar para el desarrollo de actividades pedagógicas.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702880-65B0-7E45-ACC7-0828D0F96DA2}" type="slidenum">
              <a:rPr lang="es-CL" smtClean="0"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3293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Socializar con las y los estudiantes el objetivo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702880-65B0-7E45-ACC7-0828D0F96DA2}" type="slidenum">
              <a:rPr lang="es-CL" smtClean="0"/>
              <a:t>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7264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Explicar cómo se desarrollará la actividad, presentar todos los pasos y asegurarse que sus estudiantes los entienden.</a:t>
            </a:r>
          </a:p>
          <a:p>
            <a:r>
              <a:rPr lang="es-CL" sz="1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 El o la docente proyectará la rueda en la pantalla, y las y los estudiantes pasarán al frente para "girar" la rueda haciendo clic.</a:t>
            </a:r>
          </a:p>
          <a:p>
            <a:r>
              <a:rPr lang="es-CL" sz="1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 Cuando la rueda se detenga en un tema o pregunta, la o el estudiante que giró la rueda debe responder. Si se siente cómodo, puede invitar a otros/as estudiantes a compartir sus respuestas o pensamientos sobre el mismo tema.</a:t>
            </a:r>
          </a:p>
          <a:p>
            <a:r>
              <a:rPr lang="es-CL" sz="1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3. Tratar que pasen todas y todos participen. Se puede hacer alguna dinámica con palitos de helado cada uno con el nombre para ir seleccionando al azar quien sale o bien que quien participa escoja al próximo/a participante.</a:t>
            </a:r>
          </a:p>
          <a:p>
            <a:r>
              <a:rPr lang="es-CL" sz="1200" dirty="0">
                <a:effectLst/>
                <a:latin typeface="Aptos" panose="020B0004020202020204" pitchFamily="34" charset="0"/>
                <a:cs typeface="Times New Roman" panose="02020603050405020304" pitchFamily="18" charset="0"/>
              </a:rPr>
              <a:t>4. </a:t>
            </a:r>
            <a:r>
              <a:rPr lang="es-CL" dirty="0"/>
              <a:t>Al final se desarrollará un espacio de reflexión colectiva.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702880-65B0-7E45-ACC7-0828D0F96DA2}" type="slidenum">
              <a:rPr lang="es-CL" smtClean="0"/>
              <a:t>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31010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Explicar que se debe hacer clic en el botón GIRA una vez para activarlo y luego otra vez para detenerlo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702880-65B0-7E45-ACC7-0828D0F96DA2}" type="slidenum">
              <a:rPr lang="es-CL" smtClean="0"/>
              <a:t>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4477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Se presentan las preguntas una a una</a:t>
            </a:r>
          </a:p>
          <a:p>
            <a:r>
              <a:rPr lang="es-CL" sz="1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Destacar la importancia de compartir y respetar las diversas perspectivas y experiencias</a:t>
            </a:r>
            <a:r>
              <a:rPr lang="es-CL" dirty="0">
                <a:effectLst/>
              </a:rPr>
              <a:t> </a:t>
            </a:r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702880-65B0-7E45-ACC7-0828D0F96DA2}" type="slidenum">
              <a:rPr lang="es-CL" smtClean="0"/>
              <a:t>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51619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En total tendrán 10 minutos, poner el temporizador en pantalla</a:t>
            </a:r>
          </a:p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702880-65B0-7E45-ACC7-0828D0F96DA2}" type="slidenum">
              <a:rPr lang="es-CL" smtClean="0"/>
              <a:t>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1029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702880-65B0-7E45-ACC7-0828D0F96DA2}" type="slidenum">
              <a:rPr lang="es-CL" smtClean="0"/>
              <a:t>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3394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A48A06-DDC8-F1C8-91BE-6E9055D6DC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B2046C9-05EA-6106-DEE7-AA64CEADD4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C03DF6D-63DC-EB62-FE1A-D8E3605A5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F9BE-DEEA-1C4B-85F4-18C6BB9CEB16}" type="datetimeFigureOut">
              <a:rPr lang="es-CL" smtClean="0"/>
              <a:t>28-02-24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93391FA-0B8C-7F31-3A01-D88C690C4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5F658F2-D197-C80F-3E18-3C73FED9D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EDF2-7E04-194D-B188-A688A0BBEF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290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E7E248-C3ED-D338-85CD-4C10F7053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0205A0B-F913-134B-7A1D-44ADFF2B04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962345-3001-C461-242B-87151E2EB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F9BE-DEEA-1C4B-85F4-18C6BB9CEB16}" type="datetimeFigureOut">
              <a:rPr lang="es-CL" smtClean="0"/>
              <a:t>28-02-24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0E9F80-EEF0-FC69-0ACC-A4E5D79FC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7B9CF7-3CBC-7D0A-098D-2214AE31E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EDF2-7E04-194D-B188-A688A0BBEF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37836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B9011D5-7482-6CFE-70B5-A6DB773D65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323D6A3-FCAE-A878-84D1-B6B00E034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B3B4198-B3EA-5DF3-B5EA-322CEE081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F9BE-DEEA-1C4B-85F4-18C6BB9CEB16}" type="datetimeFigureOut">
              <a:rPr lang="es-CL" smtClean="0"/>
              <a:t>28-02-24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A1C6F5-1F3A-FF8A-4602-7BAA550E3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A6C7C5-27F9-3C7C-8523-0274B8A7D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EDF2-7E04-194D-B188-A688A0BBEF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3683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3307D1-7EF1-A6F0-0064-8BEBEDF43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08246F-61D9-64CF-6524-AB9E7EDDFE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63597D6-DFC5-D028-E803-174B8D160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F9BE-DEEA-1C4B-85F4-18C6BB9CEB16}" type="datetimeFigureOut">
              <a:rPr lang="es-CL" smtClean="0"/>
              <a:t>28-02-24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989F30-FD36-0DF7-5AB8-CFCD696EB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BFB9E7-7402-EE3B-5869-AC774413E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EDF2-7E04-194D-B188-A688A0BBEF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269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010B44-DF9D-437F-701D-F7779FA06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AABE974-E0DF-C655-5953-32150AF10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B5E20DC-7A91-F810-0982-5A676ACFF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F9BE-DEEA-1C4B-85F4-18C6BB9CEB16}" type="datetimeFigureOut">
              <a:rPr lang="es-CL" smtClean="0"/>
              <a:t>28-02-24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BAF2A8D-91B6-51C6-B2B8-60A8449DD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1D465B6-83FB-DE26-32BF-28E270934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EDF2-7E04-194D-B188-A688A0BBEF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65153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78D315-5DED-A759-600E-15CAC8457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657A6D-E859-B663-5571-17F22F2C60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E75B2EF-DE9F-893E-BFFE-669DBB41FD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AE26DAB-7CB8-B53A-185D-1955FCA4A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F9BE-DEEA-1C4B-85F4-18C6BB9CEB16}" type="datetimeFigureOut">
              <a:rPr lang="es-CL" smtClean="0"/>
              <a:t>28-02-24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F93DBB4-EF68-557C-8111-B8795A39C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255CC74-CF7B-2C62-3CA4-CE29CECB7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EDF2-7E04-194D-B188-A688A0BBEF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783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12E103-58FA-DDC8-834D-B42687852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F52B4A2-B172-45D9-E26D-FB94A8C600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C99EF2A-5CE4-BEC9-FCCC-1F27748E61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A6A4E70-6BB6-1C98-9288-3D21278E2A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75624E8-79AF-1E82-6E05-F66B2C3034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3E68026-9F61-F3E0-4749-F84ED878F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F9BE-DEEA-1C4B-85F4-18C6BB9CEB16}" type="datetimeFigureOut">
              <a:rPr lang="es-CL" smtClean="0"/>
              <a:t>28-02-24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F65A0A2-541F-7534-8657-ED75E51E1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C7F304D-31A0-29DC-11C4-981F6929C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EDF2-7E04-194D-B188-A688A0BBEF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2468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657B0F-6F09-338A-F9F1-D0DF91A79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63CFD2B-020A-0C7C-2BED-6C5221244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F9BE-DEEA-1C4B-85F4-18C6BB9CEB16}" type="datetimeFigureOut">
              <a:rPr lang="es-CL" smtClean="0"/>
              <a:t>28-02-24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F30F96E-6737-9D31-822D-74DDADDBA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3B9C52B-CFC7-02AC-D90C-FF9942E0B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EDF2-7E04-194D-B188-A688A0BBEF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1538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4AF460D-BD52-7CEA-CC97-6FB2A5F37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F9BE-DEEA-1C4B-85F4-18C6BB9CEB16}" type="datetimeFigureOut">
              <a:rPr lang="es-CL" smtClean="0"/>
              <a:t>28-02-24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D96D38E-1E2E-6626-55D9-C7443543E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F9B71FD-5251-060C-2BD4-B498EFECC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EDF2-7E04-194D-B188-A688A0BBEF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95527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6D9982-C9B0-7865-D6AB-DF6535B83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E026CC0-E295-5893-4B3F-CEA6B6B65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B73F04E-12D8-6CD7-23A7-B512E8216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D84FE05-3789-0C2D-07D9-E465D9763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F9BE-DEEA-1C4B-85F4-18C6BB9CEB16}" type="datetimeFigureOut">
              <a:rPr lang="es-CL" smtClean="0"/>
              <a:t>28-02-24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4E2A6FD-724B-3A17-D0BA-0E55611E4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D7FAB53-DE2D-5217-BA92-C38CC3D1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EDF2-7E04-194D-B188-A688A0BBEF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3429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ED465E-C27F-B8FE-7296-6597DFA3E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F1AC5F1-D7C5-2C61-0421-953FCF51AF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34BF0CA-8F95-EB1C-8B8E-0AC4427961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27B7BD2-7998-4979-91D5-71B2B9197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F9BE-DEEA-1C4B-85F4-18C6BB9CEB16}" type="datetimeFigureOut">
              <a:rPr lang="es-CL" smtClean="0"/>
              <a:t>28-02-24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87B9605-47F2-CAFD-6622-2642339F0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C176A28-A2D3-6C21-BD7B-86968FDE5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EDF2-7E04-194D-B188-A688A0BBEF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290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F7B7412-2457-6E4F-D557-907BBB51E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FC60E2B-C3CB-CC8E-F918-F266BF245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ABA425-EDC6-2462-7585-31564C051F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C5F9BE-DEEA-1C4B-85F4-18C6BB9CEB16}" type="datetimeFigureOut">
              <a:rPr lang="es-CL" smtClean="0"/>
              <a:t>28-02-24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C0CE63E-BEE5-A94D-C0C1-C340ACCA3F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3842C66-AF3F-6D1D-658B-80B6875B1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40EDF2-7E04-194D-B188-A688A0BBEF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4033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18/10/relationships/comments" Target="../comments/modernComment_112_54D70E40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microsoft.com/office/2018/10/relationships/comments" Target="../comments/modernComment_104_E343A0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microsoft.com/office/2018/10/relationships/comments" Target="../comments/modernComment_10D_EDCAF2AC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4_DFE77EBA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2_30E8B4B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14.png"/><Relationship Id="rId5" Type="http://schemas.microsoft.com/office/2018/10/relationships/comments" Target="../comments/modernComment_10F_79120B44.xml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6_1AAF2884.xml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18/10/relationships/comments" Target="../comments/modernComment_109_75FFC15D.xm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4.png"/><Relationship Id="rId10" Type="http://schemas.openxmlformats.org/officeDocument/2006/relationships/image" Target="../media/image5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.png"/><Relationship Id="rId18" Type="http://schemas.openxmlformats.org/officeDocument/2006/relationships/image" Target="../media/image25.png"/><Relationship Id="rId26" Type="http://schemas.openxmlformats.org/officeDocument/2006/relationships/image" Target="../media/image33.png"/><Relationship Id="rId21" Type="http://schemas.openxmlformats.org/officeDocument/2006/relationships/image" Target="../media/image28.png"/><Relationship Id="rId34" Type="http://schemas.openxmlformats.org/officeDocument/2006/relationships/image" Target="../media/image11.png"/><Relationship Id="rId7" Type="http://schemas.openxmlformats.org/officeDocument/2006/relationships/image" Target="../media/image2.png"/><Relationship Id="rId12" Type="http://schemas.openxmlformats.org/officeDocument/2006/relationships/image" Target="../media/image23.png"/><Relationship Id="rId17" Type="http://schemas.openxmlformats.org/officeDocument/2006/relationships/image" Target="../media/image7.png"/><Relationship Id="rId25" Type="http://schemas.openxmlformats.org/officeDocument/2006/relationships/image" Target="../media/image32.png"/><Relationship Id="rId33" Type="http://schemas.openxmlformats.org/officeDocument/2006/relationships/image" Target="../media/image39.png"/><Relationship Id="rId38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5.png"/><Relationship Id="rId20" Type="http://schemas.openxmlformats.org/officeDocument/2006/relationships/image" Target="../media/image27.png"/><Relationship Id="rId29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openxmlformats.org/officeDocument/2006/relationships/image" Target="../media/image13.png"/><Relationship Id="rId24" Type="http://schemas.openxmlformats.org/officeDocument/2006/relationships/image" Target="../media/image31.png"/><Relationship Id="rId32" Type="http://schemas.openxmlformats.org/officeDocument/2006/relationships/image" Target="../media/image20.png"/><Relationship Id="rId37" Type="http://schemas.openxmlformats.org/officeDocument/2006/relationships/image" Target="../media/image9.png"/><Relationship Id="rId5" Type="http://schemas.openxmlformats.org/officeDocument/2006/relationships/image" Target="../media/image18.png"/><Relationship Id="rId15" Type="http://schemas.openxmlformats.org/officeDocument/2006/relationships/image" Target="../media/image4.png"/><Relationship Id="rId23" Type="http://schemas.openxmlformats.org/officeDocument/2006/relationships/image" Target="../media/image30.png"/><Relationship Id="rId28" Type="http://schemas.openxmlformats.org/officeDocument/2006/relationships/image" Target="../media/image35.png"/><Relationship Id="rId36" Type="http://schemas.openxmlformats.org/officeDocument/2006/relationships/image" Target="../media/image6.png"/><Relationship Id="rId10" Type="http://schemas.openxmlformats.org/officeDocument/2006/relationships/image" Target="../media/image22.png"/><Relationship Id="rId19" Type="http://schemas.openxmlformats.org/officeDocument/2006/relationships/image" Target="../media/image26.png"/><Relationship Id="rId31" Type="http://schemas.openxmlformats.org/officeDocument/2006/relationships/image" Target="../media/image38.png"/><Relationship Id="rId4" Type="http://schemas.openxmlformats.org/officeDocument/2006/relationships/image" Target="../media/image1.png"/><Relationship Id="rId9" Type="http://schemas.openxmlformats.org/officeDocument/2006/relationships/image" Target="../media/image21.png"/><Relationship Id="rId14" Type="http://schemas.openxmlformats.org/officeDocument/2006/relationships/image" Target="../media/image24.png"/><Relationship Id="rId22" Type="http://schemas.openxmlformats.org/officeDocument/2006/relationships/image" Target="../media/image29.png"/><Relationship Id="rId27" Type="http://schemas.openxmlformats.org/officeDocument/2006/relationships/image" Target="../media/image34.png"/><Relationship Id="rId30" Type="http://schemas.openxmlformats.org/officeDocument/2006/relationships/image" Target="../media/image37.png"/><Relationship Id="rId35" Type="http://schemas.openxmlformats.org/officeDocument/2006/relationships/image" Target="../media/image17.png"/><Relationship Id="rId8" Type="http://schemas.openxmlformats.org/officeDocument/2006/relationships/image" Target="../media/image16.png"/><Relationship Id="rId3" Type="http://schemas.microsoft.com/office/2018/10/relationships/comments" Target="../comments/modernComment_110_FBA062EE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6D507420-D2A7-56ED-BFD2-3E5F9E9D01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990" y="-14990"/>
            <a:ext cx="7754112" cy="839544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CA8734D-CEBC-F132-2C9A-29D6765E9A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0765" y="89399"/>
            <a:ext cx="3309753" cy="930366"/>
          </a:xfrm>
          <a:prstGeom prst="rect">
            <a:avLst/>
          </a:prstGeom>
        </p:spPr>
      </p:pic>
      <p:pic>
        <p:nvPicPr>
          <p:cNvPr id="71" name="Imagen 70">
            <a:extLst>
              <a:ext uri="{FF2B5EF4-FFF2-40B4-BE49-F238E27FC236}">
                <a16:creationId xmlns:a16="http://schemas.microsoft.com/office/drawing/2014/main" id="{A737E582-B84F-3991-EAC1-55B12C0FA2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90863" y="-1605649"/>
            <a:ext cx="1257470" cy="125747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09D8360-3493-AA3B-42A3-5B73922892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3682" y="7410952"/>
            <a:ext cx="2840859" cy="347216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192D3429-8CBC-ECE5-04A7-7B39D68204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12192000" y="1784799"/>
            <a:ext cx="2540769" cy="5938589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DDC0D62F-0172-92A8-CB6E-38113ACBCA6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0800000">
            <a:off x="1525042" y="1180976"/>
            <a:ext cx="10584805" cy="2601066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E6DA6034-42EA-22DD-406F-57166E61C623}"/>
              </a:ext>
            </a:extLst>
          </p:cNvPr>
          <p:cNvSpPr txBox="1"/>
          <p:nvPr/>
        </p:nvSpPr>
        <p:spPr>
          <a:xfrm>
            <a:off x="2210152" y="1465846"/>
            <a:ext cx="9538181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5500" b="1" dirty="0">
                <a:solidFill>
                  <a:schemeClr val="bg1"/>
                </a:solidFill>
                <a:latin typeface="Bree Serif" panose="02000503040000020004" pitchFamily="2" charset="77"/>
                <a:ea typeface="Borel" pitchFamily="2" charset="0"/>
              </a:rPr>
              <a:t>¡Bienvenidas y bienvenidos!</a:t>
            </a:r>
            <a:endParaRPr lang="es-CL" sz="5500" dirty="0">
              <a:latin typeface="Bree Serif" panose="02000503040000020004" pitchFamily="2" charset="77"/>
              <a:ea typeface="Borel" pitchFamily="2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E1CA933-F8A7-AA58-A7E6-9659ADB3722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153" y="827037"/>
            <a:ext cx="2955560" cy="6152014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3AD0E9BC-89F2-F9F9-D668-2C4DFB7C8F2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61530" y="3445121"/>
            <a:ext cx="9822603" cy="3429000"/>
          </a:xfrm>
          <a:prstGeom prst="rect">
            <a:avLst/>
          </a:prstGeom>
        </p:spPr>
      </p:pic>
      <p:sp>
        <p:nvSpPr>
          <p:cNvPr id="22" name="Subtítulo 2">
            <a:extLst>
              <a:ext uri="{FF2B5EF4-FFF2-40B4-BE49-F238E27FC236}">
                <a16:creationId xmlns:a16="http://schemas.microsoft.com/office/drawing/2014/main" id="{759D6011-034D-85CC-BA3F-D4839FF95B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7694" y="2481509"/>
            <a:ext cx="5878831" cy="1027113"/>
          </a:xfrm>
        </p:spPr>
        <p:txBody>
          <a:bodyPr>
            <a:normAutofit/>
          </a:bodyPr>
          <a:lstStyle/>
          <a:p>
            <a:pPr algn="l"/>
            <a:r>
              <a:rPr lang="es-CL" sz="2800" b="1" dirty="0">
                <a:solidFill>
                  <a:schemeClr val="bg1"/>
                </a:solidFill>
                <a:latin typeface=""/>
              </a:rPr>
              <a:t>Inicio de clases 2024</a:t>
            </a:r>
          </a:p>
          <a:p>
            <a:pPr algn="l"/>
            <a:r>
              <a:rPr lang="es-CL" dirty="0">
                <a:solidFill>
                  <a:schemeClr val="bg1"/>
                </a:solidFill>
                <a:latin typeface=""/>
              </a:rPr>
              <a:t>Educación Media</a:t>
            </a:r>
          </a:p>
        </p:txBody>
      </p:sp>
    </p:spTree>
    <p:extLst>
      <p:ext uri="{BB962C8B-B14F-4D97-AF65-F5344CB8AC3E}">
        <p14:creationId xmlns:p14="http://schemas.microsoft.com/office/powerpoint/2010/main" val="142338003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9167BA4-E721-90DF-A028-06320E154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425675" y="175896"/>
            <a:ext cx="5508525" cy="1213841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84A6B8A6-C749-E696-9956-8D22A44EF2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85551" y="-68407"/>
            <a:ext cx="1567756" cy="2008682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7990B87A-8BAF-0389-51A4-B203B408A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120034"/>
            <a:ext cx="10515600" cy="1325563"/>
          </a:xfrm>
        </p:spPr>
        <p:txBody>
          <a:bodyPr/>
          <a:lstStyle/>
          <a:p>
            <a:r>
              <a:rPr lang="es-CL" dirty="0">
                <a:solidFill>
                  <a:schemeClr val="bg1"/>
                </a:solidFill>
                <a:latin typeface="Bree Serif" panose="02000503040000020004" pitchFamily="2" charset="77"/>
              </a:rPr>
              <a:t>Primero ¡juguemos!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63E9A19-0E5E-A872-EE9C-CDE943B725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849" y="1849052"/>
            <a:ext cx="10515600" cy="485689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A061368-9C94-E8C5-6551-66CA99183F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07684" y="167616"/>
            <a:ext cx="893224" cy="108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85995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3CC3AC44-7CEB-00B5-4107-898EB6892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7684" y="167616"/>
            <a:ext cx="893224" cy="108973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8AC5D3D8-2871-A9AD-AA11-99E53119F1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844984" y="301836"/>
            <a:ext cx="4470946" cy="1057121"/>
          </a:xfrm>
          <a:prstGeom prst="rect">
            <a:avLst/>
          </a:prstGeom>
        </p:spPr>
      </p:pic>
      <p:sp>
        <p:nvSpPr>
          <p:cNvPr id="14" name="Título 1">
            <a:extLst>
              <a:ext uri="{FF2B5EF4-FFF2-40B4-BE49-F238E27FC236}">
                <a16:creationId xmlns:a16="http://schemas.microsoft.com/office/drawing/2014/main" id="{7A244DB5-4860-E54E-C5E2-C3C950EA5D9C}"/>
              </a:ext>
            </a:extLst>
          </p:cNvPr>
          <p:cNvSpPr txBox="1">
            <a:spLocks/>
          </p:cNvSpPr>
          <p:nvPr/>
        </p:nvSpPr>
        <p:spPr>
          <a:xfrm>
            <a:off x="1425703" y="1676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>
                <a:solidFill>
                  <a:schemeClr val="bg1"/>
                </a:solidFill>
                <a:latin typeface="Bree Serif" panose="02000503040000020004" pitchFamily="2" charset="77"/>
              </a:rPr>
              <a:t>Otro más…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E629BCE9-8932-ECC0-486C-59968D8993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212651" y="-1158210"/>
            <a:ext cx="1487512" cy="2777742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0F0DED2-0E26-7D5D-A6EF-EF9B4374D6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3074" y="1530050"/>
            <a:ext cx="8365523" cy="5026115"/>
          </a:xfrm>
          <a:prstGeom prst="rect">
            <a:avLst/>
          </a:prstGeom>
        </p:spPr>
      </p:pic>
      <p:sp>
        <p:nvSpPr>
          <p:cNvPr id="20" name="Marcador de contenido 4">
            <a:extLst>
              <a:ext uri="{FF2B5EF4-FFF2-40B4-BE49-F238E27FC236}">
                <a16:creationId xmlns:a16="http://schemas.microsoft.com/office/drawing/2014/main" id="{FB6979AC-DC4D-6B89-9670-B07045B3E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5349" y="1781630"/>
            <a:ext cx="4913671" cy="4920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L" sz="2400" b="1" dirty="0">
                <a:solidFill>
                  <a:srgbClr val="6C526C"/>
                </a:solidFill>
                <a:latin typeface=""/>
              </a:rPr>
              <a:t>¿Cuál es la llave extra?</a:t>
            </a:r>
          </a:p>
        </p:txBody>
      </p:sp>
    </p:spTree>
    <p:extLst>
      <p:ext uri="{BB962C8B-B14F-4D97-AF65-F5344CB8AC3E}">
        <p14:creationId xmlns:p14="http://schemas.microsoft.com/office/powerpoint/2010/main" val="398950058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8FF8479-BBBB-00A6-C7D8-67E3CB25BC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3380" y="1593849"/>
            <a:ext cx="6121811" cy="4351338"/>
          </a:xfrm>
        </p:spPr>
        <p:txBody>
          <a:bodyPr>
            <a:normAutofit lnSpcReduction="10000"/>
          </a:bodyPr>
          <a:lstStyle/>
          <a:p>
            <a:r>
              <a:rPr lang="es-CL" b="1" dirty="0">
                <a:solidFill>
                  <a:srgbClr val="FA4515"/>
                </a:solidFill>
                <a:latin typeface=""/>
              </a:rPr>
              <a:t>Objetivo:</a:t>
            </a:r>
            <a:br>
              <a:rPr lang="es-CL" dirty="0">
                <a:solidFill>
                  <a:srgbClr val="6C526C"/>
                </a:solidFill>
                <a:latin typeface=""/>
              </a:rPr>
            </a:br>
            <a:r>
              <a:rPr lang="es-CL" dirty="0">
                <a:solidFill>
                  <a:srgbClr val="6C526C"/>
                </a:solidFill>
                <a:latin typeface=""/>
              </a:rPr>
              <a:t>Fomentar la interacción y el conocimiento personal y grupal mediante una dinámica colectiva.</a:t>
            </a:r>
          </a:p>
          <a:p>
            <a:endParaRPr lang="es-CL" dirty="0">
              <a:solidFill>
                <a:srgbClr val="6C526C"/>
              </a:solidFill>
              <a:latin typeface=""/>
            </a:endParaRPr>
          </a:p>
          <a:p>
            <a:r>
              <a:rPr lang="es-CL" b="1" dirty="0">
                <a:solidFill>
                  <a:srgbClr val="FA4515"/>
                </a:solidFill>
                <a:latin typeface=""/>
              </a:rPr>
              <a:t>Duración: </a:t>
            </a:r>
            <a:r>
              <a:rPr lang="es-CL" dirty="0">
                <a:solidFill>
                  <a:srgbClr val="6C526C"/>
                </a:solidFill>
                <a:latin typeface=""/>
              </a:rPr>
              <a:t>25 minutos</a:t>
            </a:r>
          </a:p>
          <a:p>
            <a:endParaRPr lang="es-CL" dirty="0">
              <a:solidFill>
                <a:srgbClr val="6C526C"/>
              </a:solidFill>
              <a:latin typeface=""/>
            </a:endParaRPr>
          </a:p>
          <a:p>
            <a:r>
              <a:rPr lang="es-CL" b="1" dirty="0">
                <a:solidFill>
                  <a:srgbClr val="FA4515"/>
                </a:solidFill>
                <a:latin typeface=""/>
              </a:rPr>
              <a:t>Materiales: </a:t>
            </a:r>
          </a:p>
          <a:p>
            <a:pPr marL="0" indent="0">
              <a:buNone/>
            </a:pPr>
            <a:r>
              <a:rPr lang="es-CL" dirty="0">
                <a:solidFill>
                  <a:srgbClr val="6C526C"/>
                </a:solidFill>
                <a:latin typeface=""/>
              </a:rPr>
              <a:t>Solo esta presentación de PowerPoint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6A83F225-BD0E-B9F3-2DFA-27925A69212F}"/>
              </a:ext>
            </a:extLst>
          </p:cNvPr>
          <p:cNvSpPr/>
          <p:nvPr/>
        </p:nvSpPr>
        <p:spPr>
          <a:xfrm>
            <a:off x="0" y="681037"/>
            <a:ext cx="5220929" cy="6176963"/>
          </a:xfrm>
          <a:prstGeom prst="rect">
            <a:avLst/>
          </a:prstGeom>
          <a:solidFill>
            <a:srgbClr val="00ADB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F396A077-6E0B-F8FC-63B9-07E732CB7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75" y="796630"/>
            <a:ext cx="4589822" cy="3362416"/>
          </a:xfrm>
        </p:spPr>
        <p:txBody>
          <a:bodyPr>
            <a:normAutofit/>
          </a:bodyPr>
          <a:lstStyle/>
          <a:p>
            <a:r>
              <a:rPr lang="es-CL" sz="4800" dirty="0">
                <a:solidFill>
                  <a:schemeClr val="bg1"/>
                </a:solidFill>
                <a:latin typeface=""/>
              </a:rPr>
              <a:t>Actividad: </a:t>
            </a:r>
            <a:br>
              <a:rPr lang="es-CL" sz="4800" b="1" dirty="0">
                <a:solidFill>
                  <a:schemeClr val="bg1"/>
                </a:solidFill>
                <a:latin typeface=""/>
              </a:rPr>
            </a:br>
            <a:r>
              <a:rPr lang="es-CL" sz="4800" b="1" dirty="0">
                <a:solidFill>
                  <a:schemeClr val="bg1"/>
                </a:solidFill>
                <a:latin typeface=""/>
              </a:rPr>
              <a:t>”La rueda de intereses”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C6572EFC-56E9-79BB-CA9D-B688435D2F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07684" y="167616"/>
            <a:ext cx="893224" cy="108973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AF5E4AB-B73B-5BCA-DE43-7A078B1225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4990" y="-123586"/>
            <a:ext cx="7754112" cy="110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49042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FAFB18C0-B3A8-2DD3-8367-1A740C18A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85865" y="6874121"/>
            <a:ext cx="10515600" cy="1325563"/>
          </a:xfrm>
        </p:spPr>
        <p:txBody>
          <a:bodyPr/>
          <a:lstStyle/>
          <a:p>
            <a:pPr algn="ctr"/>
            <a:r>
              <a:rPr lang="es-CL" dirty="0"/>
              <a:t>“La rueda de los intereses”</a:t>
            </a:r>
            <a:br>
              <a:rPr lang="es-CL" dirty="0"/>
            </a:br>
            <a:r>
              <a:rPr lang="es-CL" dirty="0"/>
              <a:t>Para conocernos mejor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94DD25AC-FEFB-F121-804C-3D8C8D29DB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2646" y="2423692"/>
            <a:ext cx="12748555" cy="445042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272AE0C-096D-CC6E-832E-FABE4CE81C81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66000"/>
          </a:blip>
          <a:stretch>
            <a:fillRect/>
          </a:stretch>
        </p:blipFill>
        <p:spPr>
          <a:xfrm rot="12778855" flipH="1">
            <a:off x="322446" y="-58983"/>
            <a:ext cx="6206378" cy="6694362"/>
          </a:xfrm>
          <a:prstGeom prst="rect">
            <a:avLst/>
          </a:prstGeom>
        </p:spPr>
      </p:pic>
      <p:sp>
        <p:nvSpPr>
          <p:cNvPr id="5" name="Título 3">
            <a:extLst>
              <a:ext uri="{FF2B5EF4-FFF2-40B4-BE49-F238E27FC236}">
                <a16:creationId xmlns:a16="http://schemas.microsoft.com/office/drawing/2014/main" id="{E8AC977F-BD62-C3FA-5382-6FB3EF07E87F}"/>
              </a:ext>
            </a:extLst>
          </p:cNvPr>
          <p:cNvSpPr txBox="1">
            <a:spLocks/>
          </p:cNvSpPr>
          <p:nvPr/>
        </p:nvSpPr>
        <p:spPr>
          <a:xfrm>
            <a:off x="530959" y="2293729"/>
            <a:ext cx="570976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L" sz="6600" dirty="0">
                <a:solidFill>
                  <a:srgbClr val="6C526C"/>
                </a:solidFill>
                <a:latin typeface="Bree Serif" panose="02000503040000020004" pitchFamily="2" charset="77"/>
              </a:rPr>
              <a:t>“La rueda de los intereses”</a:t>
            </a:r>
            <a:br>
              <a:rPr lang="es-CL" sz="6600" dirty="0">
                <a:solidFill>
                  <a:srgbClr val="6C526C"/>
                </a:solidFill>
                <a:latin typeface="Bryndan Write" panose="02000503000000000000" pitchFamily="2" charset="0"/>
              </a:rPr>
            </a:br>
            <a:endParaRPr lang="es-CL" sz="6600" dirty="0">
              <a:solidFill>
                <a:srgbClr val="6C526C"/>
              </a:solidFill>
              <a:latin typeface="Bryndan Write" panose="02000503000000000000" pitchFamily="2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35E087F-621F-A033-D990-D47BC3119C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859" y="3483342"/>
            <a:ext cx="5160911" cy="1045683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A465F22E-1523-7ACD-780D-2E3876977F20}"/>
              </a:ext>
            </a:extLst>
          </p:cNvPr>
          <p:cNvSpPr txBox="1"/>
          <p:nvPr/>
        </p:nvSpPr>
        <p:spPr>
          <a:xfrm>
            <a:off x="890003" y="3697298"/>
            <a:ext cx="60984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3200" b="1" dirty="0">
                <a:solidFill>
                  <a:schemeClr val="bg1"/>
                </a:solidFill>
                <a:latin typeface=""/>
              </a:rPr>
              <a:t>Para conocernos mejor</a:t>
            </a:r>
          </a:p>
        </p:txBody>
      </p:sp>
    </p:spTree>
    <p:extLst>
      <p:ext uri="{BB962C8B-B14F-4D97-AF65-F5344CB8AC3E}">
        <p14:creationId xmlns:p14="http://schemas.microsoft.com/office/powerpoint/2010/main" val="82055697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nchor">
            <a:extLst>
              <a:ext uri="{FF2B5EF4-FFF2-40B4-BE49-F238E27FC236}">
                <a16:creationId xmlns:a16="http://schemas.microsoft.com/office/drawing/2014/main" id="{26D81D54-4F70-FB2D-46EC-A84CDBD363DD}"/>
              </a:ext>
            </a:extLst>
          </p:cNvPr>
          <p:cNvSpPr/>
          <p:nvPr/>
        </p:nvSpPr>
        <p:spPr>
          <a:xfrm>
            <a:off x="5088423" y="2690365"/>
            <a:ext cx="1800000" cy="1800000"/>
          </a:xfrm>
          <a:prstGeom prst="ellipse">
            <a:avLst/>
          </a:prstGeom>
          <a:solidFill>
            <a:srgbClr val="00B050">
              <a:alpha val="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1" name="Spinning Wheel">
            <a:extLst>
              <a:ext uri="{FF2B5EF4-FFF2-40B4-BE49-F238E27FC236}">
                <a16:creationId xmlns:a16="http://schemas.microsoft.com/office/drawing/2014/main" id="{9802903F-7422-F1F3-B11C-D92B998C1249}"/>
              </a:ext>
            </a:extLst>
          </p:cNvPr>
          <p:cNvGrpSpPr/>
          <p:nvPr/>
        </p:nvGrpSpPr>
        <p:grpSpPr>
          <a:xfrm>
            <a:off x="3029574" y="369000"/>
            <a:ext cx="6121487" cy="6120000"/>
            <a:chOff x="3031382" y="369000"/>
            <a:chExt cx="6121487" cy="6120000"/>
          </a:xfrm>
        </p:grpSpPr>
        <p:sp>
          <p:nvSpPr>
            <p:cNvPr id="92" name="Segment 20">
              <a:extLst>
                <a:ext uri="{FF2B5EF4-FFF2-40B4-BE49-F238E27FC236}">
                  <a16:creationId xmlns:a16="http://schemas.microsoft.com/office/drawing/2014/main" id="{AE971603-0DEE-7C54-80F4-D3E413713BC9}"/>
                </a:ext>
              </a:extLst>
            </p:cNvPr>
            <p:cNvSpPr/>
            <p:nvPr/>
          </p:nvSpPr>
          <p:spPr>
            <a:xfrm rot="10800000">
              <a:off x="5132624" y="369091"/>
              <a:ext cx="955151" cy="2209090"/>
            </a:xfrm>
            <a:custGeom>
              <a:avLst/>
              <a:gdLst>
                <a:gd name="connsiteX0" fmla="*/ 0 w 955151"/>
                <a:gd name="connsiteY0" fmla="*/ 2209090 h 2209090"/>
                <a:gd name="connsiteX1" fmla="*/ 0 w 955151"/>
                <a:gd name="connsiteY1" fmla="*/ 48999 h 2209090"/>
                <a:gd name="connsiteX2" fmla="*/ 88413 w 955151"/>
                <a:gd name="connsiteY2" fmla="*/ 44534 h 2209090"/>
                <a:gd name="connsiteX3" fmla="*/ 264025 w 955151"/>
                <a:gd name="connsiteY3" fmla="*/ 8719 h 2209090"/>
                <a:gd name="connsiteX4" fmla="*/ 287848 w 955151"/>
                <a:gd name="connsiteY4" fmla="*/ 0 h 2209090"/>
                <a:gd name="connsiteX5" fmla="*/ 955151 w 955151"/>
                <a:gd name="connsiteY5" fmla="*/ 2053745 h 2209090"/>
                <a:gd name="connsiteX6" fmla="*/ 906343 w 955151"/>
                <a:gd name="connsiteY6" fmla="*/ 2071609 h 2209090"/>
                <a:gd name="connsiteX7" fmla="*/ 153860 w 955151"/>
                <a:gd name="connsiteY7" fmla="*/ 2205199 h 2209090"/>
                <a:gd name="connsiteX8" fmla="*/ 0 w 955151"/>
                <a:gd name="connsiteY8" fmla="*/ 2209090 h 2209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5151" h="2209090">
                  <a:moveTo>
                    <a:pt x="0" y="2209090"/>
                  </a:moveTo>
                  <a:lnTo>
                    <a:pt x="0" y="48999"/>
                  </a:lnTo>
                  <a:lnTo>
                    <a:pt x="88413" y="44534"/>
                  </a:lnTo>
                  <a:cubicBezTo>
                    <a:pt x="148924" y="38389"/>
                    <a:pt x="207662" y="26250"/>
                    <a:pt x="264025" y="8719"/>
                  </a:cubicBezTo>
                  <a:lnTo>
                    <a:pt x="287848" y="0"/>
                  </a:lnTo>
                  <a:lnTo>
                    <a:pt x="955151" y="2053745"/>
                  </a:lnTo>
                  <a:lnTo>
                    <a:pt x="906343" y="2071609"/>
                  </a:lnTo>
                  <a:cubicBezTo>
                    <a:pt x="666799" y="2146115"/>
                    <a:pt x="414636" y="2191981"/>
                    <a:pt x="153860" y="2205199"/>
                  </a:cubicBezTo>
                  <a:lnTo>
                    <a:pt x="0" y="2209090"/>
                  </a:lnTo>
                  <a:close/>
                </a:path>
              </a:pathLst>
            </a:custGeom>
            <a:solidFill>
              <a:srgbClr val="7030A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3" name="Segment 19">
              <a:extLst>
                <a:ext uri="{FF2B5EF4-FFF2-40B4-BE49-F238E27FC236}">
                  <a16:creationId xmlns:a16="http://schemas.microsoft.com/office/drawing/2014/main" id="{B502E99E-297B-D923-2235-6032465ED8FE}"/>
                </a:ext>
              </a:extLst>
            </p:cNvPr>
            <p:cNvSpPr/>
            <p:nvPr/>
          </p:nvSpPr>
          <p:spPr>
            <a:xfrm rot="10800000">
              <a:off x="4267831" y="525674"/>
              <a:ext cx="1528712" cy="2198430"/>
            </a:xfrm>
            <a:custGeom>
              <a:avLst/>
              <a:gdLst>
                <a:gd name="connsiteX0" fmla="*/ 667303 w 1528712"/>
                <a:gd name="connsiteY0" fmla="*/ 2198430 h 2198430"/>
                <a:gd name="connsiteX1" fmla="*/ 0 w 1528712"/>
                <a:gd name="connsiteY1" fmla="*/ 144685 h 2198430"/>
                <a:gd name="connsiteX2" fmla="*/ 55482 w 1528712"/>
                <a:gd name="connsiteY2" fmla="*/ 124378 h 2198430"/>
                <a:gd name="connsiteX3" fmla="*/ 208360 w 1528712"/>
                <a:gd name="connsiteY3" fmla="*/ 41398 h 2198430"/>
                <a:gd name="connsiteX4" fmla="*/ 258536 w 1528712"/>
                <a:gd name="connsiteY4" fmla="*/ 0 h 2198430"/>
                <a:gd name="connsiteX5" fmla="*/ 1528712 w 1528712"/>
                <a:gd name="connsiteY5" fmla="*/ 1748248 h 2198430"/>
                <a:gd name="connsiteX6" fmla="*/ 1416037 w 1528712"/>
                <a:gd name="connsiteY6" fmla="*/ 1832504 h 2198430"/>
                <a:gd name="connsiteX7" fmla="*/ 896252 w 1528712"/>
                <a:gd name="connsiteY7" fmla="*/ 2114634 h 2198430"/>
                <a:gd name="connsiteX8" fmla="*/ 667303 w 1528712"/>
                <a:gd name="connsiteY8" fmla="*/ 2198430 h 2198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8712" h="2198430">
                  <a:moveTo>
                    <a:pt x="667303" y="2198430"/>
                  </a:moveTo>
                  <a:lnTo>
                    <a:pt x="0" y="144685"/>
                  </a:lnTo>
                  <a:lnTo>
                    <a:pt x="55482" y="124378"/>
                  </a:lnTo>
                  <a:cubicBezTo>
                    <a:pt x="109320" y="101606"/>
                    <a:pt x="160480" y="73746"/>
                    <a:pt x="208360" y="41398"/>
                  </a:cubicBezTo>
                  <a:lnTo>
                    <a:pt x="258536" y="0"/>
                  </a:lnTo>
                  <a:lnTo>
                    <a:pt x="1528712" y="1748248"/>
                  </a:lnTo>
                  <a:lnTo>
                    <a:pt x="1416037" y="1832504"/>
                  </a:lnTo>
                  <a:cubicBezTo>
                    <a:pt x="1253244" y="1942485"/>
                    <a:pt x="1079299" y="2037212"/>
                    <a:pt x="896252" y="2114634"/>
                  </a:cubicBezTo>
                  <a:lnTo>
                    <a:pt x="667303" y="219843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4" name="Segment 18">
              <a:extLst>
                <a:ext uri="{FF2B5EF4-FFF2-40B4-BE49-F238E27FC236}">
                  <a16:creationId xmlns:a16="http://schemas.microsoft.com/office/drawing/2014/main" id="{10D4BA17-7DDD-8019-6754-F43667D8E57F}"/>
                </a:ext>
              </a:extLst>
            </p:cNvPr>
            <p:cNvSpPr/>
            <p:nvPr/>
          </p:nvSpPr>
          <p:spPr>
            <a:xfrm rot="10800000">
              <a:off x="3595881" y="978012"/>
              <a:ext cx="1939345" cy="1952761"/>
            </a:xfrm>
            <a:custGeom>
              <a:avLst/>
              <a:gdLst>
                <a:gd name="connsiteX0" fmla="*/ 1270277 w 1939345"/>
                <a:gd name="connsiteY0" fmla="*/ 1952761 h 1952761"/>
                <a:gd name="connsiteX1" fmla="*/ 0 w 1939345"/>
                <a:gd name="connsiteY1" fmla="*/ 204374 h 1952761"/>
                <a:gd name="connsiteX2" fmla="*/ 80240 w 1939345"/>
                <a:gd name="connsiteY2" fmla="*/ 138169 h 1952761"/>
                <a:gd name="connsiteX3" fmla="*/ 190138 w 1939345"/>
                <a:gd name="connsiteY3" fmla="*/ 4971 h 1952761"/>
                <a:gd name="connsiteX4" fmla="*/ 193158 w 1939345"/>
                <a:gd name="connsiteY4" fmla="*/ 0 h 1952761"/>
                <a:gd name="connsiteX5" fmla="*/ 1939345 w 1939345"/>
                <a:gd name="connsiteY5" fmla="*/ 1268679 h 1952761"/>
                <a:gd name="connsiteX6" fmla="*/ 1805089 w 1939345"/>
                <a:gd name="connsiteY6" fmla="*/ 1448217 h 1952761"/>
                <a:gd name="connsiteX7" fmla="*/ 1390288 w 1939345"/>
                <a:gd name="connsiteY7" fmla="*/ 1863018 h 1952761"/>
                <a:gd name="connsiteX8" fmla="*/ 1270277 w 1939345"/>
                <a:gd name="connsiteY8" fmla="*/ 1952761 h 1952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9345" h="1952761">
                  <a:moveTo>
                    <a:pt x="1270277" y="1952761"/>
                  </a:moveTo>
                  <a:lnTo>
                    <a:pt x="0" y="204374"/>
                  </a:lnTo>
                  <a:lnTo>
                    <a:pt x="80240" y="138169"/>
                  </a:lnTo>
                  <a:cubicBezTo>
                    <a:pt x="120957" y="97452"/>
                    <a:pt x="157791" y="52852"/>
                    <a:pt x="190138" y="4971"/>
                  </a:cubicBezTo>
                  <a:lnTo>
                    <a:pt x="193158" y="0"/>
                  </a:lnTo>
                  <a:lnTo>
                    <a:pt x="1939345" y="1268679"/>
                  </a:lnTo>
                  <a:lnTo>
                    <a:pt x="1805089" y="1448217"/>
                  </a:lnTo>
                  <a:cubicBezTo>
                    <a:pt x="1680367" y="1599345"/>
                    <a:pt x="1541416" y="1738296"/>
                    <a:pt x="1390288" y="1863018"/>
                  </a:cubicBezTo>
                  <a:lnTo>
                    <a:pt x="1270277" y="1952761"/>
                  </a:ln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5" name="Segment 17">
              <a:extLst>
                <a:ext uri="{FF2B5EF4-FFF2-40B4-BE49-F238E27FC236}">
                  <a16:creationId xmlns:a16="http://schemas.microsoft.com/office/drawing/2014/main" id="{8223A9F5-1C1A-06EE-0D92-5BAD7E5EDCA3}"/>
                </a:ext>
              </a:extLst>
            </p:cNvPr>
            <p:cNvSpPr/>
            <p:nvPr/>
          </p:nvSpPr>
          <p:spPr>
            <a:xfrm rot="10800000">
              <a:off x="3167393" y="1664977"/>
              <a:ext cx="2172799" cy="1528261"/>
            </a:xfrm>
            <a:custGeom>
              <a:avLst/>
              <a:gdLst>
                <a:gd name="connsiteX0" fmla="*/ 1746467 w 2172799"/>
                <a:gd name="connsiteY0" fmla="*/ 1528261 h 1528261"/>
                <a:gd name="connsiteX1" fmla="*/ 0 w 2172799"/>
                <a:gd name="connsiteY1" fmla="*/ 259378 h 1528261"/>
                <a:gd name="connsiteX2" fmla="*/ 40185 w 2172799"/>
                <a:gd name="connsiteY2" fmla="*/ 193231 h 1528261"/>
                <a:gd name="connsiteX3" fmla="*/ 108348 w 2172799"/>
                <a:gd name="connsiteY3" fmla="*/ 31870 h 1528261"/>
                <a:gd name="connsiteX4" fmla="*/ 116543 w 2172799"/>
                <a:gd name="connsiteY4" fmla="*/ 0 h 1528261"/>
                <a:gd name="connsiteX5" fmla="*/ 2172799 w 2172799"/>
                <a:gd name="connsiteY5" fmla="*/ 668119 h 1528261"/>
                <a:gd name="connsiteX6" fmla="*/ 2171238 w 2172799"/>
                <a:gd name="connsiteY6" fmla="*/ 674188 h 1528261"/>
                <a:gd name="connsiteX7" fmla="*/ 1786210 w 2172799"/>
                <a:gd name="connsiteY7" fmla="*/ 1475113 h 1528261"/>
                <a:gd name="connsiteX8" fmla="*/ 1746467 w 2172799"/>
                <a:gd name="connsiteY8" fmla="*/ 1528261 h 1528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2799" h="1528261">
                  <a:moveTo>
                    <a:pt x="1746467" y="1528261"/>
                  </a:moveTo>
                  <a:lnTo>
                    <a:pt x="0" y="259378"/>
                  </a:lnTo>
                  <a:lnTo>
                    <a:pt x="40185" y="193231"/>
                  </a:lnTo>
                  <a:cubicBezTo>
                    <a:pt x="67895" y="142222"/>
                    <a:pt x="90817" y="88234"/>
                    <a:pt x="108348" y="31870"/>
                  </a:cubicBezTo>
                  <a:lnTo>
                    <a:pt x="116543" y="0"/>
                  </a:lnTo>
                  <a:lnTo>
                    <a:pt x="2172799" y="668119"/>
                  </a:lnTo>
                  <a:lnTo>
                    <a:pt x="2171238" y="674188"/>
                  </a:lnTo>
                  <a:cubicBezTo>
                    <a:pt x="2081831" y="961641"/>
                    <a:pt x="1951181" y="1230923"/>
                    <a:pt x="1786210" y="1475113"/>
                  </a:cubicBezTo>
                  <a:lnTo>
                    <a:pt x="1746467" y="1528261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Segment 16">
              <a:extLst>
                <a:ext uri="{FF2B5EF4-FFF2-40B4-BE49-F238E27FC236}">
                  <a16:creationId xmlns:a16="http://schemas.microsoft.com/office/drawing/2014/main" id="{3BC61381-C103-B06C-82E8-546365827AEC}"/>
                </a:ext>
              </a:extLst>
            </p:cNvPr>
            <p:cNvSpPr/>
            <p:nvPr/>
          </p:nvSpPr>
          <p:spPr>
            <a:xfrm rot="10800000">
              <a:off x="3031382" y="2528612"/>
              <a:ext cx="2191369" cy="946569"/>
            </a:xfrm>
            <a:custGeom>
              <a:avLst/>
              <a:gdLst>
                <a:gd name="connsiteX0" fmla="*/ 2056256 w 2191369"/>
                <a:gd name="connsiteY0" fmla="*/ 946569 h 946569"/>
                <a:gd name="connsiteX1" fmla="*/ 0 w 2191369"/>
                <a:gd name="connsiteY1" fmla="*/ 278450 h 946569"/>
                <a:gd name="connsiteX2" fmla="*/ 13084 w 2191369"/>
                <a:gd name="connsiteY2" fmla="*/ 227562 h 946569"/>
                <a:gd name="connsiteX3" fmla="*/ 31369 w 2191369"/>
                <a:gd name="connsiteY3" fmla="*/ 46181 h 946569"/>
                <a:gd name="connsiteX4" fmla="*/ 29037 w 2191369"/>
                <a:gd name="connsiteY4" fmla="*/ 0 h 946569"/>
                <a:gd name="connsiteX5" fmla="*/ 2190201 w 2191369"/>
                <a:gd name="connsiteY5" fmla="*/ 0 h 946569"/>
                <a:gd name="connsiteX6" fmla="*/ 2191369 w 2191369"/>
                <a:gd name="connsiteY6" fmla="*/ 46181 h 946569"/>
                <a:gd name="connsiteX7" fmla="*/ 2129201 w 2191369"/>
                <a:gd name="connsiteY7" fmla="*/ 662878 h 946569"/>
                <a:gd name="connsiteX8" fmla="*/ 2056256 w 2191369"/>
                <a:gd name="connsiteY8" fmla="*/ 946569 h 946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1369" h="946569">
                  <a:moveTo>
                    <a:pt x="2056256" y="946569"/>
                  </a:moveTo>
                  <a:lnTo>
                    <a:pt x="0" y="278450"/>
                  </a:lnTo>
                  <a:lnTo>
                    <a:pt x="13084" y="227562"/>
                  </a:lnTo>
                  <a:cubicBezTo>
                    <a:pt x="25073" y="168975"/>
                    <a:pt x="31369" y="108313"/>
                    <a:pt x="31369" y="46181"/>
                  </a:cubicBezTo>
                  <a:lnTo>
                    <a:pt x="29037" y="0"/>
                  </a:lnTo>
                  <a:lnTo>
                    <a:pt x="2190201" y="0"/>
                  </a:lnTo>
                  <a:lnTo>
                    <a:pt x="2191369" y="46181"/>
                  </a:lnTo>
                  <a:cubicBezTo>
                    <a:pt x="2191369" y="257430"/>
                    <a:pt x="2169963" y="463679"/>
                    <a:pt x="2129201" y="662878"/>
                  </a:cubicBezTo>
                  <a:lnTo>
                    <a:pt x="2056256" y="946569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Segment 15">
              <a:extLst>
                <a:ext uri="{FF2B5EF4-FFF2-40B4-BE49-F238E27FC236}">
                  <a16:creationId xmlns:a16="http://schemas.microsoft.com/office/drawing/2014/main" id="{32E94834-3952-6BEB-05C1-0F451F653BAF}"/>
                </a:ext>
              </a:extLst>
            </p:cNvPr>
            <p:cNvSpPr/>
            <p:nvPr/>
          </p:nvSpPr>
          <p:spPr>
            <a:xfrm rot="10800000">
              <a:off x="3032640" y="3478781"/>
              <a:ext cx="2218120" cy="936839"/>
            </a:xfrm>
            <a:custGeom>
              <a:avLst/>
              <a:gdLst>
                <a:gd name="connsiteX0" fmla="*/ 2218120 w 2218120"/>
                <a:gd name="connsiteY0" fmla="*/ 936839 h 936839"/>
                <a:gd name="connsiteX1" fmla="*/ 56865 w 2218120"/>
                <a:gd name="connsiteY1" fmla="*/ 936839 h 936839"/>
                <a:gd name="connsiteX2" fmla="*/ 54732 w 2218120"/>
                <a:gd name="connsiteY2" fmla="*/ 894600 h 936839"/>
                <a:gd name="connsiteX3" fmla="*/ 18917 w 2218120"/>
                <a:gd name="connsiteY3" fmla="*/ 718988 h 936839"/>
                <a:gd name="connsiteX4" fmla="*/ 0 w 2218120"/>
                <a:gd name="connsiteY4" fmla="*/ 667302 h 936839"/>
                <a:gd name="connsiteX5" fmla="*/ 2053746 w 2218120"/>
                <a:gd name="connsiteY5" fmla="*/ 0 h 936839"/>
                <a:gd name="connsiteX6" fmla="*/ 2081807 w 2218120"/>
                <a:gd name="connsiteY6" fmla="*/ 76670 h 936839"/>
                <a:gd name="connsiteX7" fmla="*/ 2215397 w 2218120"/>
                <a:gd name="connsiteY7" fmla="*/ 829153 h 936839"/>
                <a:gd name="connsiteX8" fmla="*/ 2218120 w 2218120"/>
                <a:gd name="connsiteY8" fmla="*/ 936839 h 936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8120" h="936839">
                  <a:moveTo>
                    <a:pt x="2218120" y="936839"/>
                  </a:moveTo>
                  <a:lnTo>
                    <a:pt x="56865" y="936839"/>
                  </a:lnTo>
                  <a:lnTo>
                    <a:pt x="54732" y="894600"/>
                  </a:lnTo>
                  <a:cubicBezTo>
                    <a:pt x="48587" y="834090"/>
                    <a:pt x="36448" y="775351"/>
                    <a:pt x="18917" y="718988"/>
                  </a:cubicBezTo>
                  <a:lnTo>
                    <a:pt x="0" y="667302"/>
                  </a:lnTo>
                  <a:lnTo>
                    <a:pt x="2053746" y="0"/>
                  </a:lnTo>
                  <a:lnTo>
                    <a:pt x="2081807" y="76670"/>
                  </a:lnTo>
                  <a:cubicBezTo>
                    <a:pt x="2156314" y="316214"/>
                    <a:pt x="2202179" y="568377"/>
                    <a:pt x="2215397" y="829153"/>
                  </a:cubicBezTo>
                  <a:lnTo>
                    <a:pt x="2218120" y="936839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Segment 14">
              <a:extLst>
                <a:ext uri="{FF2B5EF4-FFF2-40B4-BE49-F238E27FC236}">
                  <a16:creationId xmlns:a16="http://schemas.microsoft.com/office/drawing/2014/main" id="{CEC08D18-316B-478E-1539-7C7D6075C732}"/>
                </a:ext>
              </a:extLst>
            </p:cNvPr>
            <p:cNvSpPr/>
            <p:nvPr/>
          </p:nvSpPr>
          <p:spPr>
            <a:xfrm rot="10800000">
              <a:off x="3198254" y="3751701"/>
              <a:ext cx="2190783" cy="1504053"/>
            </a:xfrm>
            <a:custGeom>
              <a:avLst/>
              <a:gdLst>
                <a:gd name="connsiteX0" fmla="*/ 137038 w 2190783"/>
                <a:gd name="connsiteY0" fmla="*/ 1504053 h 1504053"/>
                <a:gd name="connsiteX1" fmla="*/ 126929 w 2190783"/>
                <a:gd name="connsiteY1" fmla="*/ 1476434 h 1504053"/>
                <a:gd name="connsiteX2" fmla="*/ 43949 w 2190783"/>
                <a:gd name="connsiteY2" fmla="*/ 1323556 h 1504053"/>
                <a:gd name="connsiteX3" fmla="*/ 0 w 2190783"/>
                <a:gd name="connsiteY3" fmla="*/ 1270289 h 1504053"/>
                <a:gd name="connsiteX4" fmla="*/ 1748403 w 2190783"/>
                <a:gd name="connsiteY4" fmla="*/ 0 h 1504053"/>
                <a:gd name="connsiteX5" fmla="*/ 1835055 w 2190783"/>
                <a:gd name="connsiteY5" fmla="*/ 115879 h 1504053"/>
                <a:gd name="connsiteX6" fmla="*/ 2117185 w 2190783"/>
                <a:gd name="connsiteY6" fmla="*/ 635664 h 1504053"/>
                <a:gd name="connsiteX7" fmla="*/ 2190783 w 2190783"/>
                <a:gd name="connsiteY7" fmla="*/ 836751 h 1504053"/>
                <a:gd name="connsiteX8" fmla="*/ 137038 w 2190783"/>
                <a:gd name="connsiteY8" fmla="*/ 1504053 h 150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83" h="1504053">
                  <a:moveTo>
                    <a:pt x="137038" y="1504053"/>
                  </a:moveTo>
                  <a:lnTo>
                    <a:pt x="126929" y="1476434"/>
                  </a:lnTo>
                  <a:cubicBezTo>
                    <a:pt x="104157" y="1422596"/>
                    <a:pt x="76297" y="1371436"/>
                    <a:pt x="43949" y="1323556"/>
                  </a:cubicBezTo>
                  <a:lnTo>
                    <a:pt x="0" y="1270289"/>
                  </a:lnTo>
                  <a:lnTo>
                    <a:pt x="1748403" y="0"/>
                  </a:lnTo>
                  <a:lnTo>
                    <a:pt x="1835055" y="115879"/>
                  </a:lnTo>
                  <a:cubicBezTo>
                    <a:pt x="1945036" y="278672"/>
                    <a:pt x="2039763" y="452618"/>
                    <a:pt x="2117185" y="635664"/>
                  </a:cubicBezTo>
                  <a:lnTo>
                    <a:pt x="2190783" y="836751"/>
                  </a:lnTo>
                  <a:lnTo>
                    <a:pt x="137038" y="1504053"/>
                  </a:ln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99" name="Segment 13">
              <a:extLst>
                <a:ext uri="{FF2B5EF4-FFF2-40B4-BE49-F238E27FC236}">
                  <a16:creationId xmlns:a16="http://schemas.microsoft.com/office/drawing/2014/main" id="{5A2672C9-FA53-15CB-483D-913E62B5D719}"/>
                </a:ext>
              </a:extLst>
            </p:cNvPr>
            <p:cNvSpPr/>
            <p:nvPr/>
          </p:nvSpPr>
          <p:spPr>
            <a:xfrm rot="10800000">
              <a:off x="3642790" y="3988247"/>
              <a:ext cx="1941976" cy="1930134"/>
            </a:xfrm>
            <a:custGeom>
              <a:avLst/>
              <a:gdLst>
                <a:gd name="connsiteX0" fmla="*/ 193435 w 1941976"/>
                <a:gd name="connsiteY0" fmla="*/ 1930134 h 1930134"/>
                <a:gd name="connsiteX1" fmla="*/ 129781 w 1941976"/>
                <a:gd name="connsiteY1" fmla="*/ 1852985 h 1930134"/>
                <a:gd name="connsiteX2" fmla="*/ 0 w 1941976"/>
                <a:gd name="connsiteY2" fmla="*/ 1745906 h 1930134"/>
                <a:gd name="connsiteX3" fmla="*/ 1268475 w 1941976"/>
                <a:gd name="connsiteY3" fmla="*/ 0 h 1930134"/>
                <a:gd name="connsiteX4" fmla="*/ 1439829 w 1941976"/>
                <a:gd name="connsiteY4" fmla="*/ 128136 h 1930134"/>
                <a:gd name="connsiteX5" fmla="*/ 1854630 w 1941976"/>
                <a:gd name="connsiteY5" fmla="*/ 542937 h 1930134"/>
                <a:gd name="connsiteX6" fmla="*/ 1941976 w 1941976"/>
                <a:gd name="connsiteY6" fmla="*/ 659744 h 1930134"/>
                <a:gd name="connsiteX7" fmla="*/ 193435 w 1941976"/>
                <a:gd name="connsiteY7" fmla="*/ 1930134 h 1930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41976" h="1930134">
                  <a:moveTo>
                    <a:pt x="193435" y="1930134"/>
                  </a:moveTo>
                  <a:lnTo>
                    <a:pt x="129781" y="1852985"/>
                  </a:lnTo>
                  <a:lnTo>
                    <a:pt x="0" y="1745906"/>
                  </a:lnTo>
                  <a:lnTo>
                    <a:pt x="1268475" y="0"/>
                  </a:lnTo>
                  <a:lnTo>
                    <a:pt x="1439829" y="128136"/>
                  </a:lnTo>
                  <a:cubicBezTo>
                    <a:pt x="1590957" y="252859"/>
                    <a:pt x="1729908" y="391809"/>
                    <a:pt x="1854630" y="542937"/>
                  </a:cubicBezTo>
                  <a:lnTo>
                    <a:pt x="1941976" y="659744"/>
                  </a:lnTo>
                  <a:lnTo>
                    <a:pt x="193435" y="1930134"/>
                  </a:lnTo>
                  <a:close/>
                </a:path>
              </a:pathLst>
            </a:custGeom>
            <a:solidFill>
              <a:srgbClr val="7030A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Segment 12">
              <a:extLst>
                <a:ext uri="{FF2B5EF4-FFF2-40B4-BE49-F238E27FC236}">
                  <a16:creationId xmlns:a16="http://schemas.microsoft.com/office/drawing/2014/main" id="{20A4201A-376E-426F-88AB-C0B27049070F}"/>
                </a:ext>
              </a:extLst>
            </p:cNvPr>
            <p:cNvSpPr/>
            <p:nvPr/>
          </p:nvSpPr>
          <p:spPr>
            <a:xfrm rot="10800000">
              <a:off x="4319174" y="4174770"/>
              <a:ext cx="1494164" cy="2163703"/>
            </a:xfrm>
            <a:custGeom>
              <a:avLst/>
              <a:gdLst>
                <a:gd name="connsiteX0" fmla="*/ 225790 w 1494164"/>
                <a:gd name="connsiteY0" fmla="*/ 2163703 h 2163703"/>
                <a:gd name="connsiteX1" fmla="*/ 225155 w 1494164"/>
                <a:gd name="connsiteY1" fmla="*/ 2163179 h 2163703"/>
                <a:gd name="connsiteX2" fmla="*/ 72277 w 1494164"/>
                <a:gd name="connsiteY2" fmla="*/ 2080199 h 2163703"/>
                <a:gd name="connsiteX3" fmla="*/ 0 w 1494164"/>
                <a:gd name="connsiteY3" fmla="*/ 2053746 h 2163703"/>
                <a:gd name="connsiteX4" fmla="*/ 667302 w 1494164"/>
                <a:gd name="connsiteY4" fmla="*/ 0 h 2163703"/>
                <a:gd name="connsiteX5" fmla="*/ 913047 w 1494164"/>
                <a:gd name="connsiteY5" fmla="*/ 89943 h 2163703"/>
                <a:gd name="connsiteX6" fmla="*/ 1432832 w 1494164"/>
                <a:gd name="connsiteY6" fmla="*/ 372073 h 2163703"/>
                <a:gd name="connsiteX7" fmla="*/ 1494164 w 1494164"/>
                <a:gd name="connsiteY7" fmla="*/ 417936 h 2163703"/>
                <a:gd name="connsiteX8" fmla="*/ 225790 w 1494164"/>
                <a:gd name="connsiteY8" fmla="*/ 2163703 h 216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4164" h="2163703">
                  <a:moveTo>
                    <a:pt x="225790" y="2163703"/>
                  </a:moveTo>
                  <a:lnTo>
                    <a:pt x="225155" y="2163179"/>
                  </a:lnTo>
                  <a:cubicBezTo>
                    <a:pt x="177275" y="2130832"/>
                    <a:pt x="126115" y="2102971"/>
                    <a:pt x="72277" y="2080199"/>
                  </a:cubicBezTo>
                  <a:lnTo>
                    <a:pt x="0" y="2053746"/>
                  </a:lnTo>
                  <a:lnTo>
                    <a:pt x="667302" y="0"/>
                  </a:lnTo>
                  <a:lnTo>
                    <a:pt x="913047" y="89943"/>
                  </a:lnTo>
                  <a:cubicBezTo>
                    <a:pt x="1096094" y="167365"/>
                    <a:pt x="1270039" y="262092"/>
                    <a:pt x="1432832" y="372073"/>
                  </a:cubicBezTo>
                  <a:lnTo>
                    <a:pt x="1494164" y="417936"/>
                  </a:lnTo>
                  <a:lnTo>
                    <a:pt x="225790" y="2163703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Segment 11">
              <a:extLst>
                <a:ext uri="{FF2B5EF4-FFF2-40B4-BE49-F238E27FC236}">
                  <a16:creationId xmlns:a16="http://schemas.microsoft.com/office/drawing/2014/main" id="{63BAD5AD-2E2A-9548-B3DE-2927170C98B6}"/>
                </a:ext>
              </a:extLst>
            </p:cNvPr>
            <p:cNvSpPr/>
            <p:nvPr/>
          </p:nvSpPr>
          <p:spPr>
            <a:xfrm rot="10800000">
              <a:off x="5149420" y="4285966"/>
              <a:ext cx="938355" cy="2202943"/>
            </a:xfrm>
            <a:custGeom>
              <a:avLst/>
              <a:gdLst>
                <a:gd name="connsiteX0" fmla="*/ 271053 w 938355"/>
                <a:gd name="connsiteY0" fmla="*/ 2202943 h 2202943"/>
                <a:gd name="connsiteX1" fmla="*/ 264025 w 938355"/>
                <a:gd name="connsiteY1" fmla="*/ 2200371 h 2202943"/>
                <a:gd name="connsiteX2" fmla="*/ 88413 w 938355"/>
                <a:gd name="connsiteY2" fmla="*/ 2164556 h 2202943"/>
                <a:gd name="connsiteX3" fmla="*/ 0 w 938355"/>
                <a:gd name="connsiteY3" fmla="*/ 2160091 h 2202943"/>
                <a:gd name="connsiteX4" fmla="*/ 0 w 938355"/>
                <a:gd name="connsiteY4" fmla="*/ 0 h 2202943"/>
                <a:gd name="connsiteX5" fmla="*/ 153860 w 938355"/>
                <a:gd name="connsiteY5" fmla="*/ 3891 h 2202943"/>
                <a:gd name="connsiteX6" fmla="*/ 906343 w 938355"/>
                <a:gd name="connsiteY6" fmla="*/ 137481 h 2202943"/>
                <a:gd name="connsiteX7" fmla="*/ 938355 w 938355"/>
                <a:gd name="connsiteY7" fmla="*/ 149198 h 2202943"/>
                <a:gd name="connsiteX8" fmla="*/ 271053 w 938355"/>
                <a:gd name="connsiteY8" fmla="*/ 2202943 h 2202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8355" h="2202943">
                  <a:moveTo>
                    <a:pt x="271053" y="2202943"/>
                  </a:moveTo>
                  <a:lnTo>
                    <a:pt x="264025" y="2200371"/>
                  </a:lnTo>
                  <a:cubicBezTo>
                    <a:pt x="207662" y="2182841"/>
                    <a:pt x="148924" y="2170701"/>
                    <a:pt x="88413" y="2164556"/>
                  </a:cubicBezTo>
                  <a:lnTo>
                    <a:pt x="0" y="2160091"/>
                  </a:lnTo>
                  <a:lnTo>
                    <a:pt x="0" y="0"/>
                  </a:lnTo>
                  <a:lnTo>
                    <a:pt x="153860" y="3891"/>
                  </a:lnTo>
                  <a:cubicBezTo>
                    <a:pt x="414636" y="17110"/>
                    <a:pt x="666799" y="62975"/>
                    <a:pt x="906343" y="137481"/>
                  </a:cubicBezTo>
                  <a:lnTo>
                    <a:pt x="938355" y="149198"/>
                  </a:lnTo>
                  <a:lnTo>
                    <a:pt x="271053" y="2202943"/>
                  </a:ln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Segment 10">
              <a:extLst>
                <a:ext uri="{FF2B5EF4-FFF2-40B4-BE49-F238E27FC236}">
                  <a16:creationId xmlns:a16="http://schemas.microsoft.com/office/drawing/2014/main" id="{44CF182A-17B1-A5A9-F7BF-CF77AFF09256}"/>
                </a:ext>
              </a:extLst>
            </p:cNvPr>
            <p:cNvSpPr/>
            <p:nvPr/>
          </p:nvSpPr>
          <p:spPr>
            <a:xfrm rot="10800000">
              <a:off x="6092861" y="4290233"/>
              <a:ext cx="928556" cy="2198767"/>
            </a:xfrm>
            <a:custGeom>
              <a:avLst/>
              <a:gdLst>
                <a:gd name="connsiteX0" fmla="*/ 667510 w 928556"/>
                <a:gd name="connsiteY0" fmla="*/ 2198767 h 2198767"/>
                <a:gd name="connsiteX1" fmla="*/ 0 w 928556"/>
                <a:gd name="connsiteY1" fmla="*/ 144380 h 2198767"/>
                <a:gd name="connsiteX2" fmla="*/ 18599 w 928556"/>
                <a:gd name="connsiteY2" fmla="*/ 137572 h 2198767"/>
                <a:gd name="connsiteX3" fmla="*/ 928549 w 928556"/>
                <a:gd name="connsiteY3" fmla="*/ 0 h 2198767"/>
                <a:gd name="connsiteX4" fmla="*/ 928556 w 928556"/>
                <a:gd name="connsiteY4" fmla="*/ 0 h 2198767"/>
                <a:gd name="connsiteX5" fmla="*/ 928556 w 928556"/>
                <a:gd name="connsiteY5" fmla="*/ 2160001 h 2198767"/>
                <a:gd name="connsiteX6" fmla="*/ 928549 w 928556"/>
                <a:gd name="connsiteY6" fmla="*/ 2160000 h 2198767"/>
                <a:gd name="connsiteX7" fmla="*/ 747168 w 928556"/>
                <a:gd name="connsiteY7" fmla="*/ 2178285 h 2198767"/>
                <a:gd name="connsiteX8" fmla="*/ 667510 w 928556"/>
                <a:gd name="connsiteY8" fmla="*/ 2198767 h 2198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8556" h="2198767">
                  <a:moveTo>
                    <a:pt x="667510" y="2198767"/>
                  </a:moveTo>
                  <a:lnTo>
                    <a:pt x="0" y="144380"/>
                  </a:lnTo>
                  <a:lnTo>
                    <a:pt x="18599" y="137572"/>
                  </a:lnTo>
                  <a:cubicBezTo>
                    <a:pt x="306052" y="48165"/>
                    <a:pt x="611676" y="0"/>
                    <a:pt x="928549" y="0"/>
                  </a:cubicBezTo>
                  <a:lnTo>
                    <a:pt x="928556" y="0"/>
                  </a:lnTo>
                  <a:lnTo>
                    <a:pt x="928556" y="2160001"/>
                  </a:lnTo>
                  <a:lnTo>
                    <a:pt x="928549" y="2160000"/>
                  </a:lnTo>
                  <a:cubicBezTo>
                    <a:pt x="866417" y="2160000"/>
                    <a:pt x="805756" y="2166296"/>
                    <a:pt x="747168" y="2178285"/>
                  </a:cubicBezTo>
                  <a:lnTo>
                    <a:pt x="667510" y="2198767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Segment 9">
              <a:extLst>
                <a:ext uri="{FF2B5EF4-FFF2-40B4-BE49-F238E27FC236}">
                  <a16:creationId xmlns:a16="http://schemas.microsoft.com/office/drawing/2014/main" id="{43DF11D1-1E9C-C10B-5F08-AF49ADEFA025}"/>
                </a:ext>
              </a:extLst>
            </p:cNvPr>
            <p:cNvSpPr/>
            <p:nvPr/>
          </p:nvSpPr>
          <p:spPr>
            <a:xfrm rot="10800000">
              <a:off x="6357400" y="4178105"/>
              <a:ext cx="1502694" cy="2165277"/>
            </a:xfrm>
            <a:custGeom>
              <a:avLst/>
              <a:gdLst>
                <a:gd name="connsiteX0" fmla="*/ 1268656 w 1502694"/>
                <a:gd name="connsiteY0" fmla="*/ 2165277 h 2165277"/>
                <a:gd name="connsiteX1" fmla="*/ 0 w 1502694"/>
                <a:gd name="connsiteY1" fmla="*/ 419121 h 2165277"/>
                <a:gd name="connsiteX2" fmla="*/ 56351 w 1502694"/>
                <a:gd name="connsiteY2" fmla="*/ 376982 h 2165277"/>
                <a:gd name="connsiteX3" fmla="*/ 576136 w 1502694"/>
                <a:gd name="connsiteY3" fmla="*/ 94852 h 2165277"/>
                <a:gd name="connsiteX4" fmla="*/ 835293 w 1502694"/>
                <a:gd name="connsiteY4" fmla="*/ 0 h 2165277"/>
                <a:gd name="connsiteX5" fmla="*/ 1502694 w 1502694"/>
                <a:gd name="connsiteY5" fmla="*/ 2054047 h 2165277"/>
                <a:gd name="connsiteX6" fmla="*/ 1499594 w 1502694"/>
                <a:gd name="connsiteY6" fmla="*/ 2054844 h 2165277"/>
                <a:gd name="connsiteX7" fmla="*/ 1338233 w 1502694"/>
                <a:gd name="connsiteY7" fmla="*/ 2123007 h 2165277"/>
                <a:gd name="connsiteX8" fmla="*/ 1268656 w 1502694"/>
                <a:gd name="connsiteY8" fmla="*/ 2165277 h 2165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2694" h="2165277">
                  <a:moveTo>
                    <a:pt x="1268656" y="2165277"/>
                  </a:moveTo>
                  <a:lnTo>
                    <a:pt x="0" y="419121"/>
                  </a:lnTo>
                  <a:lnTo>
                    <a:pt x="56351" y="376982"/>
                  </a:lnTo>
                  <a:cubicBezTo>
                    <a:pt x="219144" y="267001"/>
                    <a:pt x="393090" y="172274"/>
                    <a:pt x="576136" y="94852"/>
                  </a:cubicBezTo>
                  <a:lnTo>
                    <a:pt x="835293" y="0"/>
                  </a:lnTo>
                  <a:lnTo>
                    <a:pt x="1502694" y="2054047"/>
                  </a:lnTo>
                  <a:lnTo>
                    <a:pt x="1499594" y="2054844"/>
                  </a:lnTo>
                  <a:cubicBezTo>
                    <a:pt x="1443231" y="2072375"/>
                    <a:pt x="1389243" y="2095297"/>
                    <a:pt x="1338233" y="2123007"/>
                  </a:cubicBezTo>
                  <a:lnTo>
                    <a:pt x="1268656" y="2165277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Segment 8">
              <a:extLst>
                <a:ext uri="{FF2B5EF4-FFF2-40B4-BE49-F238E27FC236}">
                  <a16:creationId xmlns:a16="http://schemas.microsoft.com/office/drawing/2014/main" id="{F914EAF9-8BDB-EF9C-DAB6-D4087CEF89EC}"/>
                </a:ext>
              </a:extLst>
            </p:cNvPr>
            <p:cNvSpPr/>
            <p:nvPr/>
          </p:nvSpPr>
          <p:spPr>
            <a:xfrm rot="10800000">
              <a:off x="6594525" y="3988247"/>
              <a:ext cx="1946934" cy="1933858"/>
            </a:xfrm>
            <a:custGeom>
              <a:avLst/>
              <a:gdLst>
                <a:gd name="connsiteX0" fmla="*/ 1748542 w 1946934"/>
                <a:gd name="connsiteY0" fmla="*/ 1933858 h 1933858"/>
                <a:gd name="connsiteX1" fmla="*/ 0 w 1946934"/>
                <a:gd name="connsiteY1" fmla="*/ 663468 h 1933858"/>
                <a:gd name="connsiteX2" fmla="*/ 87346 w 1946934"/>
                <a:gd name="connsiteY2" fmla="*/ 546661 h 1933858"/>
                <a:gd name="connsiteX3" fmla="*/ 502147 w 1946934"/>
                <a:gd name="connsiteY3" fmla="*/ 131860 h 1933858"/>
                <a:gd name="connsiteX4" fmla="*/ 678482 w 1946934"/>
                <a:gd name="connsiteY4" fmla="*/ 0 h 1933858"/>
                <a:gd name="connsiteX5" fmla="*/ 1946934 w 1946934"/>
                <a:gd name="connsiteY5" fmla="*/ 1745875 h 1933858"/>
                <a:gd name="connsiteX6" fmla="*/ 1945393 w 1946934"/>
                <a:gd name="connsiteY6" fmla="*/ 1746811 h 1933858"/>
                <a:gd name="connsiteX7" fmla="*/ 1812195 w 1946934"/>
                <a:gd name="connsiteY7" fmla="*/ 1856709 h 1933858"/>
                <a:gd name="connsiteX8" fmla="*/ 1748542 w 1946934"/>
                <a:gd name="connsiteY8" fmla="*/ 1933858 h 1933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46934" h="1933858">
                  <a:moveTo>
                    <a:pt x="1748542" y="1933858"/>
                  </a:moveTo>
                  <a:lnTo>
                    <a:pt x="0" y="663468"/>
                  </a:lnTo>
                  <a:lnTo>
                    <a:pt x="87346" y="546661"/>
                  </a:lnTo>
                  <a:cubicBezTo>
                    <a:pt x="212069" y="395533"/>
                    <a:pt x="351019" y="256583"/>
                    <a:pt x="502147" y="131860"/>
                  </a:cubicBezTo>
                  <a:lnTo>
                    <a:pt x="678482" y="0"/>
                  </a:lnTo>
                  <a:lnTo>
                    <a:pt x="1946934" y="1745875"/>
                  </a:lnTo>
                  <a:lnTo>
                    <a:pt x="1945393" y="1746811"/>
                  </a:lnTo>
                  <a:cubicBezTo>
                    <a:pt x="1897512" y="1779158"/>
                    <a:pt x="1852912" y="1815992"/>
                    <a:pt x="1812195" y="1856709"/>
                  </a:cubicBezTo>
                  <a:lnTo>
                    <a:pt x="1748542" y="1933858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 dirty="0"/>
            </a:p>
          </p:txBody>
        </p:sp>
        <p:sp>
          <p:nvSpPr>
            <p:cNvPr id="105" name="Segment 7">
              <a:extLst>
                <a:ext uri="{FF2B5EF4-FFF2-40B4-BE49-F238E27FC236}">
                  <a16:creationId xmlns:a16="http://schemas.microsoft.com/office/drawing/2014/main" id="{7FA7F70F-23D6-59F1-EA86-7D85F15B2765}"/>
                </a:ext>
              </a:extLst>
            </p:cNvPr>
            <p:cNvSpPr/>
            <p:nvPr/>
          </p:nvSpPr>
          <p:spPr>
            <a:xfrm rot="10800000">
              <a:off x="6795213" y="3751698"/>
              <a:ext cx="2190784" cy="1504055"/>
            </a:xfrm>
            <a:custGeom>
              <a:avLst/>
              <a:gdLst>
                <a:gd name="connsiteX0" fmla="*/ 2053745 w 2190784"/>
                <a:gd name="connsiteY0" fmla="*/ 1504055 h 1504055"/>
                <a:gd name="connsiteX1" fmla="*/ 0 w 2190784"/>
                <a:gd name="connsiteY1" fmla="*/ 836752 h 1504055"/>
                <a:gd name="connsiteX2" fmla="*/ 73599 w 2190784"/>
                <a:gd name="connsiteY2" fmla="*/ 635663 h 1504055"/>
                <a:gd name="connsiteX3" fmla="*/ 355729 w 2190784"/>
                <a:gd name="connsiteY3" fmla="*/ 115878 h 1504055"/>
                <a:gd name="connsiteX4" fmla="*/ 442381 w 2190784"/>
                <a:gd name="connsiteY4" fmla="*/ 0 h 1504055"/>
                <a:gd name="connsiteX5" fmla="*/ 2190784 w 2190784"/>
                <a:gd name="connsiteY5" fmla="*/ 1270288 h 1504055"/>
                <a:gd name="connsiteX6" fmla="*/ 2146835 w 2190784"/>
                <a:gd name="connsiteY6" fmla="*/ 1323555 h 1504055"/>
                <a:gd name="connsiteX7" fmla="*/ 2063855 w 2190784"/>
                <a:gd name="connsiteY7" fmla="*/ 1476433 h 1504055"/>
                <a:gd name="connsiteX8" fmla="*/ 2053745 w 2190784"/>
                <a:gd name="connsiteY8" fmla="*/ 1504055 h 1504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84" h="1504055">
                  <a:moveTo>
                    <a:pt x="2053745" y="1504055"/>
                  </a:moveTo>
                  <a:lnTo>
                    <a:pt x="0" y="836752"/>
                  </a:lnTo>
                  <a:lnTo>
                    <a:pt x="73599" y="635663"/>
                  </a:lnTo>
                  <a:cubicBezTo>
                    <a:pt x="151021" y="452617"/>
                    <a:pt x="245748" y="278671"/>
                    <a:pt x="355729" y="115878"/>
                  </a:cubicBezTo>
                  <a:lnTo>
                    <a:pt x="442381" y="0"/>
                  </a:lnTo>
                  <a:lnTo>
                    <a:pt x="2190784" y="1270288"/>
                  </a:lnTo>
                  <a:lnTo>
                    <a:pt x="2146835" y="1323555"/>
                  </a:lnTo>
                  <a:cubicBezTo>
                    <a:pt x="2114488" y="1371435"/>
                    <a:pt x="2086627" y="1422595"/>
                    <a:pt x="2063855" y="1476433"/>
                  </a:cubicBezTo>
                  <a:lnTo>
                    <a:pt x="2053745" y="1504055"/>
                  </a:ln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Segment 6">
              <a:extLst>
                <a:ext uri="{FF2B5EF4-FFF2-40B4-BE49-F238E27FC236}">
                  <a16:creationId xmlns:a16="http://schemas.microsoft.com/office/drawing/2014/main" id="{71139135-CEB3-B644-8D57-B23B88A76891}"/>
                </a:ext>
              </a:extLst>
            </p:cNvPr>
            <p:cNvSpPr/>
            <p:nvPr/>
          </p:nvSpPr>
          <p:spPr>
            <a:xfrm rot="10800000">
              <a:off x="6933491" y="3478781"/>
              <a:ext cx="2218119" cy="936837"/>
            </a:xfrm>
            <a:custGeom>
              <a:avLst/>
              <a:gdLst>
                <a:gd name="connsiteX0" fmla="*/ 2161255 w 2218119"/>
                <a:gd name="connsiteY0" fmla="*/ 936837 h 936837"/>
                <a:gd name="connsiteX1" fmla="*/ 0 w 2218119"/>
                <a:gd name="connsiteY1" fmla="*/ 936837 h 936837"/>
                <a:gd name="connsiteX2" fmla="*/ 2723 w 2218119"/>
                <a:gd name="connsiteY2" fmla="*/ 829151 h 936837"/>
                <a:gd name="connsiteX3" fmla="*/ 136313 w 2218119"/>
                <a:gd name="connsiteY3" fmla="*/ 76668 h 936837"/>
                <a:gd name="connsiteX4" fmla="*/ 164374 w 2218119"/>
                <a:gd name="connsiteY4" fmla="*/ 0 h 936837"/>
                <a:gd name="connsiteX5" fmla="*/ 2218119 w 2218119"/>
                <a:gd name="connsiteY5" fmla="*/ 667303 h 936837"/>
                <a:gd name="connsiteX6" fmla="*/ 2199203 w 2218119"/>
                <a:gd name="connsiteY6" fmla="*/ 718986 h 936837"/>
                <a:gd name="connsiteX7" fmla="*/ 2163388 w 2218119"/>
                <a:gd name="connsiteY7" fmla="*/ 894598 h 936837"/>
                <a:gd name="connsiteX8" fmla="*/ 2161255 w 2218119"/>
                <a:gd name="connsiteY8" fmla="*/ 936837 h 93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8119" h="936837">
                  <a:moveTo>
                    <a:pt x="2161255" y="936837"/>
                  </a:moveTo>
                  <a:lnTo>
                    <a:pt x="0" y="936837"/>
                  </a:lnTo>
                  <a:lnTo>
                    <a:pt x="2723" y="829151"/>
                  </a:lnTo>
                  <a:cubicBezTo>
                    <a:pt x="15941" y="568375"/>
                    <a:pt x="61807" y="316212"/>
                    <a:pt x="136313" y="76668"/>
                  </a:cubicBezTo>
                  <a:lnTo>
                    <a:pt x="164374" y="0"/>
                  </a:lnTo>
                  <a:lnTo>
                    <a:pt x="2218119" y="667303"/>
                  </a:lnTo>
                  <a:lnTo>
                    <a:pt x="2199203" y="718986"/>
                  </a:lnTo>
                  <a:cubicBezTo>
                    <a:pt x="2181672" y="775349"/>
                    <a:pt x="2169533" y="834088"/>
                    <a:pt x="2163388" y="894598"/>
                  </a:cubicBezTo>
                  <a:lnTo>
                    <a:pt x="2161255" y="936837"/>
                  </a:lnTo>
                  <a:close/>
                </a:path>
              </a:pathLst>
            </a:custGeom>
            <a:solidFill>
              <a:srgbClr val="7030A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7" name="Segment 5">
              <a:extLst>
                <a:ext uri="{FF2B5EF4-FFF2-40B4-BE49-F238E27FC236}">
                  <a16:creationId xmlns:a16="http://schemas.microsoft.com/office/drawing/2014/main" id="{C5EB42DB-81CB-2CCD-EAF3-49C24CEA7269}"/>
                </a:ext>
              </a:extLst>
            </p:cNvPr>
            <p:cNvSpPr/>
            <p:nvPr/>
          </p:nvSpPr>
          <p:spPr>
            <a:xfrm rot="10800000">
              <a:off x="6961500" y="2528615"/>
              <a:ext cx="2191369" cy="946566"/>
            </a:xfrm>
            <a:custGeom>
              <a:avLst/>
              <a:gdLst>
                <a:gd name="connsiteX0" fmla="*/ 135113 w 2191369"/>
                <a:gd name="connsiteY0" fmla="*/ 946566 h 946566"/>
                <a:gd name="connsiteX1" fmla="*/ 62168 w 2191369"/>
                <a:gd name="connsiteY1" fmla="*/ 662878 h 946566"/>
                <a:gd name="connsiteX2" fmla="*/ 0 w 2191369"/>
                <a:gd name="connsiteY2" fmla="*/ 46181 h 946566"/>
                <a:gd name="connsiteX3" fmla="*/ 1168 w 2191369"/>
                <a:gd name="connsiteY3" fmla="*/ 0 h 946566"/>
                <a:gd name="connsiteX4" fmla="*/ 2162332 w 2191369"/>
                <a:gd name="connsiteY4" fmla="*/ 0 h 946566"/>
                <a:gd name="connsiteX5" fmla="*/ 2160000 w 2191369"/>
                <a:gd name="connsiteY5" fmla="*/ 46181 h 946566"/>
                <a:gd name="connsiteX6" fmla="*/ 2178285 w 2191369"/>
                <a:gd name="connsiteY6" fmla="*/ 227562 h 946566"/>
                <a:gd name="connsiteX7" fmla="*/ 2191369 w 2191369"/>
                <a:gd name="connsiteY7" fmla="*/ 278448 h 946566"/>
                <a:gd name="connsiteX8" fmla="*/ 135113 w 2191369"/>
                <a:gd name="connsiteY8" fmla="*/ 946566 h 9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1369" h="946566">
                  <a:moveTo>
                    <a:pt x="135113" y="946566"/>
                  </a:moveTo>
                  <a:lnTo>
                    <a:pt x="62168" y="662878"/>
                  </a:lnTo>
                  <a:cubicBezTo>
                    <a:pt x="21406" y="463679"/>
                    <a:pt x="0" y="257430"/>
                    <a:pt x="0" y="46181"/>
                  </a:cubicBezTo>
                  <a:lnTo>
                    <a:pt x="1168" y="0"/>
                  </a:lnTo>
                  <a:lnTo>
                    <a:pt x="2162332" y="0"/>
                  </a:lnTo>
                  <a:lnTo>
                    <a:pt x="2160000" y="46181"/>
                  </a:lnTo>
                  <a:cubicBezTo>
                    <a:pt x="2160000" y="108313"/>
                    <a:pt x="2166296" y="168975"/>
                    <a:pt x="2178285" y="227562"/>
                  </a:cubicBezTo>
                  <a:lnTo>
                    <a:pt x="2191369" y="278448"/>
                  </a:lnTo>
                  <a:lnTo>
                    <a:pt x="135113" y="946566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Segment 4">
              <a:extLst>
                <a:ext uri="{FF2B5EF4-FFF2-40B4-BE49-F238E27FC236}">
                  <a16:creationId xmlns:a16="http://schemas.microsoft.com/office/drawing/2014/main" id="{9834557E-1E2B-D819-6C1E-7AE0C97D5B6E}"/>
                </a:ext>
              </a:extLst>
            </p:cNvPr>
            <p:cNvSpPr/>
            <p:nvPr/>
          </p:nvSpPr>
          <p:spPr>
            <a:xfrm rot="10800000">
              <a:off x="6844059" y="1664977"/>
              <a:ext cx="2172799" cy="1528263"/>
            </a:xfrm>
            <a:custGeom>
              <a:avLst/>
              <a:gdLst>
                <a:gd name="connsiteX0" fmla="*/ 426332 w 2172799"/>
                <a:gd name="connsiteY0" fmla="*/ 1528263 h 1528263"/>
                <a:gd name="connsiteX1" fmla="*/ 386589 w 2172799"/>
                <a:gd name="connsiteY1" fmla="*/ 1475115 h 1528263"/>
                <a:gd name="connsiteX2" fmla="*/ 1561 w 2172799"/>
                <a:gd name="connsiteY2" fmla="*/ 674190 h 1528263"/>
                <a:gd name="connsiteX3" fmla="*/ 0 w 2172799"/>
                <a:gd name="connsiteY3" fmla="*/ 668118 h 1528263"/>
                <a:gd name="connsiteX4" fmla="*/ 2056256 w 2172799"/>
                <a:gd name="connsiteY4" fmla="*/ 0 h 1528263"/>
                <a:gd name="connsiteX5" fmla="*/ 2064451 w 2172799"/>
                <a:gd name="connsiteY5" fmla="*/ 31872 h 1528263"/>
                <a:gd name="connsiteX6" fmla="*/ 2132614 w 2172799"/>
                <a:gd name="connsiteY6" fmla="*/ 193233 h 1528263"/>
                <a:gd name="connsiteX7" fmla="*/ 2172799 w 2172799"/>
                <a:gd name="connsiteY7" fmla="*/ 259380 h 1528263"/>
                <a:gd name="connsiteX8" fmla="*/ 426332 w 2172799"/>
                <a:gd name="connsiteY8" fmla="*/ 1528263 h 152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2799" h="1528263">
                  <a:moveTo>
                    <a:pt x="426332" y="1528263"/>
                  </a:moveTo>
                  <a:lnTo>
                    <a:pt x="386589" y="1475115"/>
                  </a:lnTo>
                  <a:cubicBezTo>
                    <a:pt x="221618" y="1230925"/>
                    <a:pt x="90968" y="961643"/>
                    <a:pt x="1561" y="674190"/>
                  </a:cubicBezTo>
                  <a:lnTo>
                    <a:pt x="0" y="668118"/>
                  </a:lnTo>
                  <a:lnTo>
                    <a:pt x="2056256" y="0"/>
                  </a:lnTo>
                  <a:lnTo>
                    <a:pt x="2064451" y="31872"/>
                  </a:lnTo>
                  <a:cubicBezTo>
                    <a:pt x="2081982" y="88236"/>
                    <a:pt x="2104904" y="142224"/>
                    <a:pt x="2132614" y="193233"/>
                  </a:cubicBezTo>
                  <a:lnTo>
                    <a:pt x="2172799" y="259380"/>
                  </a:lnTo>
                  <a:lnTo>
                    <a:pt x="426332" y="1528263"/>
                  </a:ln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Segment 3">
              <a:extLst>
                <a:ext uri="{FF2B5EF4-FFF2-40B4-BE49-F238E27FC236}">
                  <a16:creationId xmlns:a16="http://schemas.microsoft.com/office/drawing/2014/main" id="{0189FF11-F4DB-8704-24EB-6BF2AE8FB8A9}"/>
                </a:ext>
              </a:extLst>
            </p:cNvPr>
            <p:cNvSpPr/>
            <p:nvPr/>
          </p:nvSpPr>
          <p:spPr>
            <a:xfrm rot="10800000">
              <a:off x="6644219" y="974288"/>
              <a:ext cx="1944151" cy="1956485"/>
            </a:xfrm>
            <a:custGeom>
              <a:avLst/>
              <a:gdLst>
                <a:gd name="connsiteX0" fmla="*/ 674048 w 1944151"/>
                <a:gd name="connsiteY0" fmla="*/ 1956485 h 1956485"/>
                <a:gd name="connsiteX1" fmla="*/ 549057 w 1944151"/>
                <a:gd name="connsiteY1" fmla="*/ 1863018 h 1956485"/>
                <a:gd name="connsiteX2" fmla="*/ 134256 w 1944151"/>
                <a:gd name="connsiteY2" fmla="*/ 1448217 h 1956485"/>
                <a:gd name="connsiteX3" fmla="*/ 0 w 1944151"/>
                <a:gd name="connsiteY3" fmla="*/ 1268679 h 1956485"/>
                <a:gd name="connsiteX4" fmla="*/ 1746187 w 1944151"/>
                <a:gd name="connsiteY4" fmla="*/ 0 h 1956485"/>
                <a:gd name="connsiteX5" fmla="*/ 1749207 w 1944151"/>
                <a:gd name="connsiteY5" fmla="*/ 4971 h 1956485"/>
                <a:gd name="connsiteX6" fmla="*/ 1859105 w 1944151"/>
                <a:gd name="connsiteY6" fmla="*/ 138169 h 1956485"/>
                <a:gd name="connsiteX7" fmla="*/ 1944151 w 1944151"/>
                <a:gd name="connsiteY7" fmla="*/ 208338 h 1956485"/>
                <a:gd name="connsiteX8" fmla="*/ 674048 w 1944151"/>
                <a:gd name="connsiteY8" fmla="*/ 1956485 h 195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44151" h="1956485">
                  <a:moveTo>
                    <a:pt x="674048" y="1956485"/>
                  </a:moveTo>
                  <a:lnTo>
                    <a:pt x="549057" y="1863018"/>
                  </a:lnTo>
                  <a:cubicBezTo>
                    <a:pt x="397929" y="1738296"/>
                    <a:pt x="258978" y="1599345"/>
                    <a:pt x="134256" y="1448217"/>
                  </a:cubicBezTo>
                  <a:lnTo>
                    <a:pt x="0" y="1268679"/>
                  </a:lnTo>
                  <a:lnTo>
                    <a:pt x="1746187" y="0"/>
                  </a:lnTo>
                  <a:lnTo>
                    <a:pt x="1749207" y="4971"/>
                  </a:lnTo>
                  <a:cubicBezTo>
                    <a:pt x="1781554" y="52852"/>
                    <a:pt x="1818388" y="97452"/>
                    <a:pt x="1859105" y="138169"/>
                  </a:cubicBezTo>
                  <a:lnTo>
                    <a:pt x="1944151" y="208338"/>
                  </a:lnTo>
                  <a:lnTo>
                    <a:pt x="674048" y="1956485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0" name="Segment 2">
              <a:extLst>
                <a:ext uri="{FF2B5EF4-FFF2-40B4-BE49-F238E27FC236}">
                  <a16:creationId xmlns:a16="http://schemas.microsoft.com/office/drawing/2014/main" id="{C1D6C3B0-510C-509D-A219-09181CF49EC9}"/>
                </a:ext>
              </a:extLst>
            </p:cNvPr>
            <p:cNvSpPr/>
            <p:nvPr/>
          </p:nvSpPr>
          <p:spPr>
            <a:xfrm rot="10800000">
              <a:off x="6374294" y="520765"/>
              <a:ext cx="1537144" cy="2199375"/>
            </a:xfrm>
            <a:custGeom>
              <a:avLst/>
              <a:gdLst>
                <a:gd name="connsiteX0" fmla="*/ 869841 w 1537144"/>
                <a:gd name="connsiteY0" fmla="*/ 2199375 h 2199375"/>
                <a:gd name="connsiteX1" fmla="*/ 627480 w 1537144"/>
                <a:gd name="connsiteY1" fmla="*/ 2110670 h 2199375"/>
                <a:gd name="connsiteX2" fmla="*/ 107695 w 1537144"/>
                <a:gd name="connsiteY2" fmla="*/ 1828540 h 2199375"/>
                <a:gd name="connsiteX3" fmla="*/ 0 w 1537144"/>
                <a:gd name="connsiteY3" fmla="*/ 1748007 h 2199375"/>
                <a:gd name="connsiteX4" fmla="*/ 1270001 w 1537144"/>
                <a:gd name="connsiteY4" fmla="*/ 0 h 2199375"/>
                <a:gd name="connsiteX5" fmla="*/ 1315372 w 1537144"/>
                <a:gd name="connsiteY5" fmla="*/ 37434 h 2199375"/>
                <a:gd name="connsiteX6" fmla="*/ 1468250 w 1537144"/>
                <a:gd name="connsiteY6" fmla="*/ 120414 h 2199375"/>
                <a:gd name="connsiteX7" fmla="*/ 1537144 w 1537144"/>
                <a:gd name="connsiteY7" fmla="*/ 145629 h 2199375"/>
                <a:gd name="connsiteX8" fmla="*/ 869841 w 1537144"/>
                <a:gd name="connsiteY8" fmla="*/ 2199375 h 219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7144" h="2199375">
                  <a:moveTo>
                    <a:pt x="869841" y="2199375"/>
                  </a:moveTo>
                  <a:lnTo>
                    <a:pt x="627480" y="2110670"/>
                  </a:lnTo>
                  <a:cubicBezTo>
                    <a:pt x="444433" y="2033248"/>
                    <a:pt x="270488" y="1938521"/>
                    <a:pt x="107695" y="1828540"/>
                  </a:cubicBezTo>
                  <a:lnTo>
                    <a:pt x="0" y="1748007"/>
                  </a:lnTo>
                  <a:lnTo>
                    <a:pt x="1270001" y="0"/>
                  </a:lnTo>
                  <a:lnTo>
                    <a:pt x="1315372" y="37434"/>
                  </a:lnTo>
                  <a:cubicBezTo>
                    <a:pt x="1363252" y="69782"/>
                    <a:pt x="1414412" y="97642"/>
                    <a:pt x="1468250" y="120414"/>
                  </a:cubicBezTo>
                  <a:lnTo>
                    <a:pt x="1537144" y="145629"/>
                  </a:lnTo>
                  <a:lnTo>
                    <a:pt x="869841" y="2199375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Segment 1">
              <a:extLst>
                <a:ext uri="{FF2B5EF4-FFF2-40B4-BE49-F238E27FC236}">
                  <a16:creationId xmlns:a16="http://schemas.microsoft.com/office/drawing/2014/main" id="{D7AFE156-AC93-2AAE-FE5C-0FB434891A54}"/>
                </a:ext>
              </a:extLst>
            </p:cNvPr>
            <p:cNvSpPr/>
            <p:nvPr/>
          </p:nvSpPr>
          <p:spPr>
            <a:xfrm rot="10800000">
              <a:off x="6092861" y="369000"/>
              <a:ext cx="945352" cy="2204272"/>
            </a:xfrm>
            <a:custGeom>
              <a:avLst/>
              <a:gdLst>
                <a:gd name="connsiteX0" fmla="*/ 945345 w 945352"/>
                <a:gd name="connsiteY0" fmla="*/ 2204272 h 2204272"/>
                <a:gd name="connsiteX1" fmla="*/ 35395 w 945352"/>
                <a:gd name="connsiteY1" fmla="*/ 2066700 h 2204272"/>
                <a:gd name="connsiteX2" fmla="*/ 0 w 945352"/>
                <a:gd name="connsiteY2" fmla="*/ 2053745 h 2204272"/>
                <a:gd name="connsiteX3" fmla="*/ 667302 w 945352"/>
                <a:gd name="connsiteY3" fmla="*/ 0 h 2204272"/>
                <a:gd name="connsiteX4" fmla="*/ 677713 w 945352"/>
                <a:gd name="connsiteY4" fmla="*/ 3810 h 2204272"/>
                <a:gd name="connsiteX5" fmla="*/ 945345 w 945352"/>
                <a:gd name="connsiteY5" fmla="*/ 44272 h 2204272"/>
                <a:gd name="connsiteX6" fmla="*/ 945352 w 945352"/>
                <a:gd name="connsiteY6" fmla="*/ 44272 h 2204272"/>
                <a:gd name="connsiteX7" fmla="*/ 945352 w 945352"/>
                <a:gd name="connsiteY7" fmla="*/ 2204272 h 2204272"/>
                <a:gd name="connsiteX8" fmla="*/ 945345 w 945352"/>
                <a:gd name="connsiteY8" fmla="*/ 2204272 h 2204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5352" h="2204272">
                  <a:moveTo>
                    <a:pt x="945345" y="2204272"/>
                  </a:moveTo>
                  <a:cubicBezTo>
                    <a:pt x="628471" y="2204272"/>
                    <a:pt x="322847" y="2156108"/>
                    <a:pt x="35395" y="2066700"/>
                  </a:cubicBezTo>
                  <a:lnTo>
                    <a:pt x="0" y="2053745"/>
                  </a:lnTo>
                  <a:lnTo>
                    <a:pt x="667302" y="0"/>
                  </a:lnTo>
                  <a:lnTo>
                    <a:pt x="677713" y="3810"/>
                  </a:lnTo>
                  <a:cubicBezTo>
                    <a:pt x="762257" y="30106"/>
                    <a:pt x="852147" y="44272"/>
                    <a:pt x="945345" y="44272"/>
                  </a:cubicBezTo>
                  <a:lnTo>
                    <a:pt x="945352" y="44272"/>
                  </a:lnTo>
                  <a:lnTo>
                    <a:pt x="945352" y="2204272"/>
                  </a:lnTo>
                  <a:lnTo>
                    <a:pt x="945345" y="2204272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2" name="Segment 20 text">
              <a:extLst>
                <a:ext uri="{FF2B5EF4-FFF2-40B4-BE49-F238E27FC236}">
                  <a16:creationId xmlns:a16="http://schemas.microsoft.com/office/drawing/2014/main" id="{6C2E663E-B9EC-7766-68E0-0B220AC48AD3}"/>
                </a:ext>
              </a:extLst>
            </p:cNvPr>
            <p:cNvSpPr/>
            <p:nvPr/>
          </p:nvSpPr>
          <p:spPr>
            <a:xfrm rot="15670920">
              <a:off x="4710300" y="1296748"/>
              <a:ext cx="2151925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s-CL" sz="1050" b="0" i="0" dirty="0">
                  <a:solidFill>
                    <a:srgbClr val="0D0D0D"/>
                  </a:solidFill>
                  <a:effectLst/>
                  <a:latin typeface="Söhne"/>
                </a:rPr>
                <a:t>¿Cuál es el logro del que estás más </a:t>
              </a:r>
            </a:p>
            <a:p>
              <a:pPr algn="ctr"/>
              <a:r>
                <a:rPr lang="es-CL" sz="1050" b="0" i="0" dirty="0">
                  <a:solidFill>
                    <a:srgbClr val="0D0D0D"/>
                  </a:solidFill>
                  <a:effectLst/>
                  <a:latin typeface="Söhne"/>
                </a:rPr>
                <a:t>orgulloso y por qué?</a:t>
              </a:r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Segment 19 text">
              <a:extLst>
                <a:ext uri="{FF2B5EF4-FFF2-40B4-BE49-F238E27FC236}">
                  <a16:creationId xmlns:a16="http://schemas.microsoft.com/office/drawing/2014/main" id="{A8B80CC5-9A09-418E-8DF4-9D352640242A}"/>
                </a:ext>
              </a:extLst>
            </p:cNvPr>
            <p:cNvSpPr/>
            <p:nvPr/>
          </p:nvSpPr>
          <p:spPr>
            <a:xfrm rot="14550735">
              <a:off x="4091316" y="1506799"/>
              <a:ext cx="2151925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Autofit/>
            </a:bodyPr>
            <a:lstStyle/>
            <a:p>
              <a:pPr algn="ctr"/>
              <a:r>
                <a:rPr lang="en-US" sz="105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cs typeface="Arial" panose="020B0604020202020204" pitchFamily="34" charset="0"/>
                </a:rPr>
                <a:t>¿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Cuál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es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tu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cancion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favorita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</a:p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y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qué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sentimientos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te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evoca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?</a:t>
              </a:r>
            </a:p>
          </p:txBody>
        </p:sp>
        <p:sp>
          <p:nvSpPr>
            <p:cNvPr id="114" name="Segment 18 text">
              <a:extLst>
                <a:ext uri="{FF2B5EF4-FFF2-40B4-BE49-F238E27FC236}">
                  <a16:creationId xmlns:a16="http://schemas.microsoft.com/office/drawing/2014/main" id="{75A6064F-5875-37AE-B1EC-5E6E4CEE45AF}"/>
                </a:ext>
              </a:extLst>
            </p:cNvPr>
            <p:cNvSpPr/>
            <p:nvPr/>
          </p:nvSpPr>
          <p:spPr>
            <a:xfrm rot="13485510">
              <a:off x="3587710" y="1879486"/>
              <a:ext cx="2151925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Si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pudieras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vivir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en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cualquier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época</a:t>
              </a:r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histórica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, ¿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cuál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elegirías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y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por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qué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?</a:t>
              </a:r>
            </a:p>
          </p:txBody>
        </p:sp>
        <p:sp>
          <p:nvSpPr>
            <p:cNvPr id="115" name="Segment 17 text">
              <a:extLst>
                <a:ext uri="{FF2B5EF4-FFF2-40B4-BE49-F238E27FC236}">
                  <a16:creationId xmlns:a16="http://schemas.microsoft.com/office/drawing/2014/main" id="{D713FB95-85CE-90B9-DFC3-8E166E327C6E}"/>
                </a:ext>
              </a:extLst>
            </p:cNvPr>
            <p:cNvSpPr/>
            <p:nvPr/>
          </p:nvSpPr>
          <p:spPr>
            <a:xfrm rot="12410662">
              <a:off x="3224914" y="2395225"/>
              <a:ext cx="2151925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s-CL" sz="1050" b="0" i="0" dirty="0">
                  <a:solidFill>
                    <a:srgbClr val="0D0D0D"/>
                  </a:solidFill>
                  <a:effectLst/>
                  <a:latin typeface="Söhne"/>
                </a:rPr>
                <a:t>Si pudieras cambiar una cosa en el</a:t>
              </a:r>
            </a:p>
            <a:p>
              <a:pPr algn="ctr"/>
              <a:r>
                <a:rPr lang="es-CL" sz="1050" b="0" i="0" dirty="0">
                  <a:solidFill>
                    <a:srgbClr val="0D0D0D"/>
                  </a:solidFill>
                  <a:effectLst/>
                  <a:latin typeface="Söhne"/>
                </a:rPr>
                <a:t> mundo, ¿qué sería y cómo lo harías?</a:t>
              </a:r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Segment 16 text">
              <a:extLst>
                <a:ext uri="{FF2B5EF4-FFF2-40B4-BE49-F238E27FC236}">
                  <a16:creationId xmlns:a16="http://schemas.microsoft.com/office/drawing/2014/main" id="{94EB8C91-4101-D0B9-EE9F-C93A0AD6DAD4}"/>
                </a:ext>
              </a:extLst>
            </p:cNvPr>
            <p:cNvSpPr/>
            <p:nvPr/>
          </p:nvSpPr>
          <p:spPr>
            <a:xfrm rot="11254157">
              <a:off x="3051103" y="2982146"/>
              <a:ext cx="2151925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85000" lnSpcReduction="20000"/>
            </a:bodyPr>
            <a:lstStyle/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Si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pudieras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encontrarte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con </a:t>
              </a:r>
            </a:p>
            <a:p>
              <a:pPr algn="ctr"/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cualquier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persona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en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el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mundo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,</a:t>
              </a:r>
            </a:p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¿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quién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sería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y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qué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le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preguntarías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?</a:t>
              </a:r>
            </a:p>
            <a:p>
              <a:pPr algn="ctr"/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Segment 15 text">
              <a:extLst>
                <a:ext uri="{FF2B5EF4-FFF2-40B4-BE49-F238E27FC236}">
                  <a16:creationId xmlns:a16="http://schemas.microsoft.com/office/drawing/2014/main" id="{5C296699-7415-FF7A-DD5C-8531D4526266}"/>
                </a:ext>
              </a:extLst>
            </p:cNvPr>
            <p:cNvSpPr/>
            <p:nvPr/>
          </p:nvSpPr>
          <p:spPr>
            <a:xfrm rot="10245823">
              <a:off x="3075115" y="3606083"/>
              <a:ext cx="2151925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s-CL" sz="1050" b="0" i="0" dirty="0">
                  <a:solidFill>
                    <a:srgbClr val="0D0D0D"/>
                  </a:solidFill>
                  <a:effectLst/>
                  <a:latin typeface="Söhne"/>
                </a:rPr>
                <a:t>¿Cuál es tu libro favorito y por qué?</a:t>
              </a:r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8" name="Segment 14 text">
              <a:extLst>
                <a:ext uri="{FF2B5EF4-FFF2-40B4-BE49-F238E27FC236}">
                  <a16:creationId xmlns:a16="http://schemas.microsoft.com/office/drawing/2014/main" id="{C6B708EB-D037-2FCB-6228-30D43AE1956D}"/>
                </a:ext>
              </a:extLst>
            </p:cNvPr>
            <p:cNvSpPr/>
            <p:nvPr/>
          </p:nvSpPr>
          <p:spPr>
            <a:xfrm rot="9121895">
              <a:off x="3256704" y="4091332"/>
              <a:ext cx="2151925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¿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Cuál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es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tu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recuerdo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más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feliz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?</a:t>
              </a:r>
            </a:p>
            <a:p>
              <a:pPr algn="ctr"/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9" name="Segment 13 text">
              <a:extLst>
                <a:ext uri="{FF2B5EF4-FFF2-40B4-BE49-F238E27FC236}">
                  <a16:creationId xmlns:a16="http://schemas.microsoft.com/office/drawing/2014/main" id="{A91631DF-3EE5-EFC2-1330-AD326D0D0A47}"/>
                </a:ext>
              </a:extLst>
            </p:cNvPr>
            <p:cNvSpPr/>
            <p:nvPr/>
          </p:nvSpPr>
          <p:spPr>
            <a:xfrm rot="8078206">
              <a:off x="3641483" y="4669553"/>
              <a:ext cx="2151925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¿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Qué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te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gustaría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hacer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cuando</a:t>
              </a:r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seas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adulto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/a y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por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qué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?</a:t>
              </a:r>
            </a:p>
            <a:p>
              <a:pPr algn="ctr"/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0" name="Segment 12 text">
              <a:extLst>
                <a:ext uri="{FF2B5EF4-FFF2-40B4-BE49-F238E27FC236}">
                  <a16:creationId xmlns:a16="http://schemas.microsoft.com/office/drawing/2014/main" id="{374AD028-97FF-BE90-2F69-FC36E33E2163}"/>
                </a:ext>
              </a:extLst>
            </p:cNvPr>
            <p:cNvSpPr/>
            <p:nvPr/>
          </p:nvSpPr>
          <p:spPr>
            <a:xfrm rot="6999791">
              <a:off x="4120440" y="5013022"/>
              <a:ext cx="2151925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¿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Qué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habilidad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te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gustaría</a:t>
              </a:r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aprender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y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por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qué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?</a:t>
              </a:r>
            </a:p>
            <a:p>
              <a:pPr algn="ctr"/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1" name="Segment 11 text">
              <a:extLst>
                <a:ext uri="{FF2B5EF4-FFF2-40B4-BE49-F238E27FC236}">
                  <a16:creationId xmlns:a16="http://schemas.microsoft.com/office/drawing/2014/main" id="{B244A998-B1D9-E8FB-0558-CE2FD20A207B}"/>
                </a:ext>
              </a:extLst>
            </p:cNvPr>
            <p:cNvSpPr/>
            <p:nvPr/>
          </p:nvSpPr>
          <p:spPr>
            <a:xfrm rot="5922014">
              <a:off x="4709493" y="5203708"/>
              <a:ext cx="2151925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¿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Qué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haces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para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relajarte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</a:p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o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divertirte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?</a:t>
              </a:r>
            </a:p>
            <a:p>
              <a:pPr algn="ctr"/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2" name="Segment 10 text">
              <a:extLst>
                <a:ext uri="{FF2B5EF4-FFF2-40B4-BE49-F238E27FC236}">
                  <a16:creationId xmlns:a16="http://schemas.microsoft.com/office/drawing/2014/main" id="{F9FDAEC3-50F2-6C5F-C1C6-54141F9E0AF7}"/>
                </a:ext>
              </a:extLst>
            </p:cNvPr>
            <p:cNvSpPr/>
            <p:nvPr/>
          </p:nvSpPr>
          <p:spPr>
            <a:xfrm rot="4853777">
              <a:off x="5305393" y="5203709"/>
              <a:ext cx="2151925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¿Cuál es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tu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asignatura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favorita</a:t>
              </a:r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en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la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escuela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y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por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qué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?</a:t>
              </a:r>
            </a:p>
            <a:p>
              <a:pPr algn="ctr"/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3" name="Segment 9 text">
              <a:extLst>
                <a:ext uri="{FF2B5EF4-FFF2-40B4-BE49-F238E27FC236}">
                  <a16:creationId xmlns:a16="http://schemas.microsoft.com/office/drawing/2014/main" id="{8C224779-481D-7F0A-2656-26E27B424850}"/>
                </a:ext>
              </a:extLst>
            </p:cNvPr>
            <p:cNvSpPr/>
            <p:nvPr/>
          </p:nvSpPr>
          <p:spPr>
            <a:xfrm rot="3791521">
              <a:off x="5877772" y="5033547"/>
              <a:ext cx="2151925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Si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pudieras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inventar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algo,</a:t>
              </a:r>
            </a:p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¿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qué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sería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y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cómo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funcionaría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?</a:t>
              </a:r>
            </a:p>
            <a:p>
              <a:pPr algn="ctr"/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4" name="Segment 8 text">
              <a:extLst>
                <a:ext uri="{FF2B5EF4-FFF2-40B4-BE49-F238E27FC236}">
                  <a16:creationId xmlns:a16="http://schemas.microsoft.com/office/drawing/2014/main" id="{BC4B517E-DDFC-C2F0-2D25-BA788C6D8F8F}"/>
                </a:ext>
              </a:extLst>
            </p:cNvPr>
            <p:cNvSpPr/>
            <p:nvPr/>
          </p:nvSpPr>
          <p:spPr>
            <a:xfrm rot="1635201">
              <a:off x="6758264" y="4192309"/>
              <a:ext cx="2151925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¿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Cuál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es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tu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comida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favorita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y </a:t>
              </a:r>
            </a:p>
            <a:p>
              <a:pPr algn="ctr"/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quién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la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prepara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mejor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?</a:t>
              </a:r>
            </a:p>
            <a:p>
              <a:pPr algn="ctr"/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5" name="Segment 7 text">
              <a:extLst>
                <a:ext uri="{FF2B5EF4-FFF2-40B4-BE49-F238E27FC236}">
                  <a16:creationId xmlns:a16="http://schemas.microsoft.com/office/drawing/2014/main" id="{A5C9C938-4C6A-13AE-2E9B-117DC80C0CE4}"/>
                </a:ext>
              </a:extLst>
            </p:cNvPr>
            <p:cNvSpPr/>
            <p:nvPr/>
          </p:nvSpPr>
          <p:spPr>
            <a:xfrm rot="2677341">
              <a:off x="6375719" y="4677747"/>
              <a:ext cx="2151925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85000" lnSpcReduction="20000"/>
            </a:bodyPr>
            <a:lstStyle/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¿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Qué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personaje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de un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libro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,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película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</a:p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o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serie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te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gustaría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ser</a:t>
              </a:r>
            </a:p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por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un día y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por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qué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?</a:t>
              </a:r>
            </a:p>
          </p:txBody>
        </p:sp>
        <p:sp>
          <p:nvSpPr>
            <p:cNvPr id="126" name="Segment 6 text">
              <a:extLst>
                <a:ext uri="{FF2B5EF4-FFF2-40B4-BE49-F238E27FC236}">
                  <a16:creationId xmlns:a16="http://schemas.microsoft.com/office/drawing/2014/main" id="{352BBCCF-92A7-E050-84FA-BE373668D728}"/>
                </a:ext>
              </a:extLst>
            </p:cNvPr>
            <p:cNvSpPr/>
            <p:nvPr/>
          </p:nvSpPr>
          <p:spPr>
            <a:xfrm rot="567825">
              <a:off x="6946271" y="3605462"/>
              <a:ext cx="2151925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Si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fueras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un animal, </a:t>
              </a:r>
            </a:p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¿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cuál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serías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y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por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qué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?</a:t>
              </a:r>
            </a:p>
            <a:p>
              <a:pPr algn="ctr"/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Segment 5 text">
              <a:extLst>
                <a:ext uri="{FF2B5EF4-FFF2-40B4-BE49-F238E27FC236}">
                  <a16:creationId xmlns:a16="http://schemas.microsoft.com/office/drawing/2014/main" id="{3322D4B6-1A15-1631-F9C2-D0E4CF12F684}"/>
                </a:ext>
              </a:extLst>
            </p:cNvPr>
            <p:cNvSpPr/>
            <p:nvPr/>
          </p:nvSpPr>
          <p:spPr>
            <a:xfrm rot="21147311">
              <a:off x="6968054" y="3006486"/>
              <a:ext cx="2151925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¿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Qué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lugar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del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mundo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te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gustaría</a:t>
              </a:r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visitor y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por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qué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?</a:t>
              </a:r>
            </a:p>
            <a:p>
              <a:pPr algn="ctr"/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8" name="Segment 4 text">
              <a:extLst>
                <a:ext uri="{FF2B5EF4-FFF2-40B4-BE49-F238E27FC236}">
                  <a16:creationId xmlns:a16="http://schemas.microsoft.com/office/drawing/2014/main" id="{14F2792E-BDD3-F0D6-3AB7-95A078320BB4}"/>
                </a:ext>
              </a:extLst>
            </p:cNvPr>
            <p:cNvSpPr/>
            <p:nvPr/>
          </p:nvSpPr>
          <p:spPr>
            <a:xfrm rot="19974619">
              <a:off x="6790064" y="2401141"/>
              <a:ext cx="2151925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¿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Cuál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es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tu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película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o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serie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favorita</a:t>
              </a:r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y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qué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te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gusta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de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ella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? </a:t>
              </a:r>
            </a:p>
          </p:txBody>
        </p:sp>
        <p:sp>
          <p:nvSpPr>
            <p:cNvPr id="129" name="Segment 3 text">
              <a:extLst>
                <a:ext uri="{FF2B5EF4-FFF2-40B4-BE49-F238E27FC236}">
                  <a16:creationId xmlns:a16="http://schemas.microsoft.com/office/drawing/2014/main" id="{A4E7F65D-8FF3-FB9A-AEF4-CAD8AF05E394}"/>
                </a:ext>
              </a:extLst>
            </p:cNvPr>
            <p:cNvSpPr/>
            <p:nvPr/>
          </p:nvSpPr>
          <p:spPr>
            <a:xfrm rot="18924954">
              <a:off x="6444871" y="1891919"/>
              <a:ext cx="2151925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s-CL" sz="105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Si pudieras tener un superpoder, </a:t>
              </a:r>
            </a:p>
            <a:p>
              <a:pPr algn="ctr"/>
              <a:r>
                <a:rPr lang="es-CL" sz="1050" kern="100" dirty="0">
                  <a:effectLst/>
                  <a:latin typeface="Aptos" panose="020B0004020202020204" pitchFamily="34" charset="0"/>
                  <a:ea typeface="Aptos" panose="020B0004020202020204" pitchFamily="34" charset="0"/>
                  <a:cs typeface="Times New Roman" panose="02020603050405020304" pitchFamily="18" charset="0"/>
                </a:rPr>
                <a:t>¿cuál sería y cómo lo usarías?</a:t>
              </a:r>
            </a:p>
            <a:p>
              <a:pPr algn="ctr"/>
              <a:endParaRPr lang="en-US" sz="105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Segment 2 text">
              <a:extLst>
                <a:ext uri="{FF2B5EF4-FFF2-40B4-BE49-F238E27FC236}">
                  <a16:creationId xmlns:a16="http://schemas.microsoft.com/office/drawing/2014/main" id="{145330B9-F262-71C7-1255-5935F9700C72}"/>
                </a:ext>
              </a:extLst>
            </p:cNvPr>
            <p:cNvSpPr/>
            <p:nvPr/>
          </p:nvSpPr>
          <p:spPr>
            <a:xfrm rot="17879892">
              <a:off x="5919819" y="1505606"/>
              <a:ext cx="2151925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Describe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tu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día perfecto. </a:t>
              </a:r>
            </a:p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¿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Qué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harías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?</a:t>
              </a:r>
            </a:p>
            <a:p>
              <a:pPr algn="ctr"/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1" name="Segment 1 text">
              <a:extLst>
                <a:ext uri="{FF2B5EF4-FFF2-40B4-BE49-F238E27FC236}">
                  <a16:creationId xmlns:a16="http://schemas.microsoft.com/office/drawing/2014/main" id="{FA437B0C-0718-3995-169A-3A8A1B5E9682}"/>
                </a:ext>
              </a:extLst>
            </p:cNvPr>
            <p:cNvSpPr/>
            <p:nvPr/>
          </p:nvSpPr>
          <p:spPr>
            <a:xfrm rot="16699658">
              <a:off x="5335361" y="1286797"/>
              <a:ext cx="2137183" cy="360000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¿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Cuál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es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tu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mayor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sueño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o </a:t>
              </a:r>
            </a:p>
            <a:p>
              <a:pPr algn="ctr"/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meta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en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 la </a:t>
              </a:r>
              <a:r>
                <a:rPr lang="en-US" sz="1050" kern="100" dirty="0" err="1">
                  <a:latin typeface="Aptos" panose="020B0004020202020204" pitchFamily="34" charset="0"/>
                  <a:cs typeface="Times New Roman" panose="02020603050405020304" pitchFamily="18" charset="0"/>
                </a:rPr>
                <a:t>vida</a:t>
              </a:r>
              <a:r>
                <a:rPr lang="en-US" sz="1050" kern="100" dirty="0">
                  <a:latin typeface="Aptos" panose="020B0004020202020204" pitchFamily="34" charset="0"/>
                  <a:cs typeface="Times New Roman" panose="02020603050405020304" pitchFamily="18" charset="0"/>
                </a:rPr>
                <a:t>?</a:t>
              </a:r>
            </a:p>
            <a:p>
              <a:pPr algn="ctr"/>
              <a:endParaRPr lang="en-US" sz="1050" kern="100" dirty="0">
                <a:latin typeface="Aptos" panose="020B000402020202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2" name="Start Button">
            <a:extLst>
              <a:ext uri="{FF2B5EF4-FFF2-40B4-BE49-F238E27FC236}">
                <a16:creationId xmlns:a16="http://schemas.microsoft.com/office/drawing/2014/main" id="{7641C6AA-DB8C-EC52-A981-3B8E6E2A2D16}"/>
              </a:ext>
            </a:extLst>
          </p:cNvPr>
          <p:cNvSpPr/>
          <p:nvPr/>
        </p:nvSpPr>
        <p:spPr>
          <a:xfrm>
            <a:off x="5196000" y="2529000"/>
            <a:ext cx="1800000" cy="1800000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¡GIRA!</a:t>
            </a:r>
          </a:p>
        </p:txBody>
      </p:sp>
      <p:sp>
        <p:nvSpPr>
          <p:cNvPr id="133" name="Marker">
            <a:extLst>
              <a:ext uri="{FF2B5EF4-FFF2-40B4-BE49-F238E27FC236}">
                <a16:creationId xmlns:a16="http://schemas.microsoft.com/office/drawing/2014/main" id="{5411D00D-E912-6759-57B8-6C114E2EA803}"/>
              </a:ext>
            </a:extLst>
          </p:cNvPr>
          <p:cNvSpPr/>
          <p:nvPr/>
        </p:nvSpPr>
        <p:spPr>
          <a:xfrm rot="10800000">
            <a:off x="5770014" y="7491"/>
            <a:ext cx="646367" cy="776533"/>
          </a:xfrm>
          <a:prstGeom prst="triangle">
            <a:avLst/>
          </a:prstGeom>
          <a:solidFill>
            <a:schemeClr val="tx1"/>
          </a:solidFill>
          <a:ln w="47625"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4" name="sonido-jugar-a-la-ruleta-banco-de-sonidos-y-efectos">
            <a:hlinkClick r:id="" action="ppaction://media"/>
            <a:extLst>
              <a:ext uri="{FF2B5EF4-FFF2-40B4-BE49-F238E27FC236}">
                <a16:creationId xmlns:a16="http://schemas.microsoft.com/office/drawing/2014/main" id="{E75C9B57-ABDD-E246-19D9-86DE48616E9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710" end="5612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50845" y="28330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225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0454" fill="hold"/>
                                        <p:tgtEl>
                                          <p:spTgt spid="1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audio>
              <p:cMediaNode vol="80000" showWhenStopped="0">
                <p:cTn id="2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134"/>
                </p:tgtEl>
              </p:cMediaNode>
            </p:audio>
          </p:childTnLst>
        </p:cTn>
      </p:par>
    </p:tnLst>
    <p:bldLst>
      <p:bldP spid="88" grpId="0" animBg="1"/>
      <p:bldP spid="88" grpId="1" animBg="1"/>
    </p:bldLst>
  </p:timing>
  <p:extLst>
    <p:ext uri="{6950BFC3-D8DA-4A85-94F7-54DA5524770B}">
      <p188:commentRel xmlns:p188="http://schemas.microsoft.com/office/powerpoint/2018/8/main" r:id="rId5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BBB7F6EB-1318-04B7-413B-F396514D5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2656" y="2929642"/>
            <a:ext cx="6391072" cy="1719262"/>
          </a:xfrm>
        </p:spPr>
        <p:txBody>
          <a:bodyPr>
            <a:normAutofit/>
          </a:bodyPr>
          <a:lstStyle/>
          <a:p>
            <a:r>
              <a:rPr lang="es-CL" sz="3200" dirty="0">
                <a:solidFill>
                  <a:srgbClr val="FA4515"/>
                </a:solidFill>
                <a:latin typeface=""/>
              </a:rPr>
              <a:t>¿Qué aprendimos sobre nuestros compañeros y compañeras hoy?</a:t>
            </a:r>
          </a:p>
        </p:txBody>
      </p:sp>
      <p:sp>
        <p:nvSpPr>
          <p:cNvPr id="6" name="Título 3">
            <a:extLst>
              <a:ext uri="{FF2B5EF4-FFF2-40B4-BE49-F238E27FC236}">
                <a16:creationId xmlns:a16="http://schemas.microsoft.com/office/drawing/2014/main" id="{333B9F18-029A-55A5-0F98-BAC0DB0FC92D}"/>
              </a:ext>
            </a:extLst>
          </p:cNvPr>
          <p:cNvSpPr txBox="1">
            <a:spLocks/>
          </p:cNvSpPr>
          <p:nvPr/>
        </p:nvSpPr>
        <p:spPr>
          <a:xfrm>
            <a:off x="5632656" y="4549519"/>
            <a:ext cx="6311918" cy="171926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3200" dirty="0">
                <a:solidFill>
                  <a:srgbClr val="00ADBA"/>
                </a:solidFill>
                <a:latin typeface=""/>
              </a:rPr>
              <a:t>¿Cómo podemos usar nuestros intereses para ayudarnos a aprender mejor?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B309EF2-EDCD-5401-339B-C6A897537E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892972">
            <a:off x="1713411" y="-1689498"/>
            <a:ext cx="3645607" cy="6045703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84203DDB-96BF-1982-8F9E-C10271572CEE}"/>
              </a:ext>
            </a:extLst>
          </p:cNvPr>
          <p:cNvSpPr txBox="1"/>
          <p:nvPr/>
        </p:nvSpPr>
        <p:spPr>
          <a:xfrm>
            <a:off x="799041" y="802557"/>
            <a:ext cx="5474345" cy="858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800" b="1" dirty="0">
                <a:solidFill>
                  <a:schemeClr val="bg1"/>
                </a:solidFill>
                <a:latin typeface="Bree Serif" panose="02000503040000020004" pitchFamily="2" charset="77"/>
              </a:rPr>
              <a:t>Reflexionemos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9BF68BA-E431-517A-5D34-FA82CEEFC9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07684" y="167616"/>
            <a:ext cx="893224" cy="1089733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76D3EB6-1B58-4310-3FC2-55936A6BBA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3941" y="2346411"/>
            <a:ext cx="4232248" cy="4504544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B30DAD3F-0B59-6E9B-4E29-2C81976705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5906006">
            <a:off x="9984615" y="4217327"/>
            <a:ext cx="3846981" cy="1634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68678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0D2B7C-A5A2-08D6-1553-C509A8B5A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2325" y="2648867"/>
            <a:ext cx="5622561" cy="2748153"/>
          </a:xfrm>
        </p:spPr>
        <p:txBody>
          <a:bodyPr>
            <a:normAutofit/>
          </a:bodyPr>
          <a:lstStyle/>
          <a:p>
            <a:pPr algn="ctr"/>
            <a:br>
              <a:rPr lang="es-CL" sz="4000" b="0" i="0" dirty="0">
                <a:solidFill>
                  <a:srgbClr val="50334B"/>
                </a:solidFill>
                <a:effectLst/>
                <a:latin typeface="Söhne"/>
              </a:rPr>
            </a:br>
            <a:r>
              <a:rPr lang="es-CL" sz="4000" b="0" i="0" dirty="0">
                <a:solidFill>
                  <a:srgbClr val="50334B"/>
                </a:solidFill>
                <a:effectLst/>
                <a:latin typeface=""/>
              </a:rPr>
              <a:t>Espero que tengamos un excelente 2024 en nuestro curso.</a:t>
            </a:r>
            <a:endParaRPr lang="es-CL" sz="4000" dirty="0">
              <a:solidFill>
                <a:srgbClr val="50334B"/>
              </a:solidFill>
              <a:latin typeface="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3DFD211-7FD0-49CB-4202-D8129D883F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3889" y="275288"/>
            <a:ext cx="7613086" cy="2551802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04876FCF-EF05-B5E4-5E55-CF3EA500B668}"/>
              </a:ext>
            </a:extLst>
          </p:cNvPr>
          <p:cNvSpPr txBox="1"/>
          <p:nvPr/>
        </p:nvSpPr>
        <p:spPr>
          <a:xfrm>
            <a:off x="2212600" y="429400"/>
            <a:ext cx="695733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6600" dirty="0">
                <a:solidFill>
                  <a:schemeClr val="bg1"/>
                </a:solidFill>
                <a:latin typeface="Bree Serif" panose="02000503040000020004" pitchFamily="2" charset="77"/>
              </a:rPr>
              <a:t>¡Muchas gracias por participar!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DFBFEC0-DA49-D968-37E0-1872099D2C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 flipH="1">
            <a:off x="-674536" y="-174145"/>
            <a:ext cx="3196004" cy="409487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69F320E8-C898-784C-5F39-3CFD2194CC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3584" y="5976387"/>
            <a:ext cx="2769796" cy="99712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D0C77FD6-92E7-4033-0BE6-769C002361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5102273" y="5090049"/>
            <a:ext cx="796318" cy="276980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F23B56C-F7A1-BE68-AE22-A14C721CAF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0903784" flipH="1">
            <a:off x="2240639" y="5379540"/>
            <a:ext cx="2119994" cy="2098122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D2DBCF24-BA18-F699-434E-61874277B0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91904" y="0"/>
            <a:ext cx="1300096" cy="2938072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73C73A26-B360-22A8-C57F-C33403782C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84885" y="1371370"/>
            <a:ext cx="2578268" cy="6128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9545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6D507420-D2A7-56ED-BFD2-3E5F9E9D01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40" y="303612"/>
            <a:ext cx="2357242" cy="32785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F441CD3C-76CE-A5EE-71CA-12EB790368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793096"/>
            <a:ext cx="1660025" cy="59760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AE4C9988-5D58-7CEC-E2A8-79C56A6A00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392" y="5131545"/>
            <a:ext cx="477258" cy="166002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CA8734D-CEBC-F132-2C9A-29D6765E9A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08045" y="-1244234"/>
            <a:ext cx="4551109" cy="127931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ECB81783-4768-CF6A-B9F2-B3702C21D5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432" y="3224473"/>
            <a:ext cx="1660028" cy="705512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2730F579-D212-39B1-415D-A09A6A5020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6831" y="5174335"/>
            <a:ext cx="1411023" cy="1514774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E4498FA2-640F-FB63-2B0B-952CE6DC4C9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39657" y="303612"/>
            <a:ext cx="1322454" cy="1064575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BB495FDC-F6BD-3F27-4DE4-755C1611048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69727" y="174672"/>
            <a:ext cx="1243107" cy="1322454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770E7D7C-EBDB-97AA-BE44-9CCA5782BFD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74027" y="5090617"/>
            <a:ext cx="875664" cy="1660027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A8967C0E-9747-3BCB-7BFB-BC1FCB7B5E3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266962" y="1610924"/>
            <a:ext cx="1257470" cy="1257470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63320414-4473-5BBC-B072-F795D6F58D4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943397" y="1495049"/>
            <a:ext cx="1257470" cy="1440073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408A1F2E-AE95-AF62-AE9F-CCD4DD18F61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685374" y="447758"/>
            <a:ext cx="1344622" cy="1643427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5F06E61D-B4F8-4EDC-390E-64FB00148C3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378868" y="107407"/>
            <a:ext cx="942807" cy="2241037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1AE942A1-15E4-795D-3F15-1323E1625AC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566903" y="135149"/>
            <a:ext cx="1039417" cy="2241037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D6A5838F-B66E-A888-EDFF-E16A157E31F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2598" y="2012909"/>
            <a:ext cx="1540595" cy="889694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E04FC3BE-9247-CB61-F4BE-200186D8E7DC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84598" y="3879557"/>
            <a:ext cx="1081695" cy="889694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C3C942DA-1E84-94F2-25EA-BCC61DA6E721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6377" y="1643553"/>
            <a:ext cx="1668327" cy="369356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D8B6BB3C-2732-C987-D412-75B29AFB0D75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602884" y="1691249"/>
            <a:ext cx="1274072" cy="1000167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6FFB5A56-D9C7-11F9-599C-0D831D7590AC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421442" y="5177421"/>
            <a:ext cx="1359969" cy="1588750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D98E4414-23D8-7D0C-5C01-D61F1EC1A728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984507" y="3479669"/>
            <a:ext cx="1245580" cy="1694666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12789BFE-6211-26A7-CD12-F5C95717674C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8116069" y="5312431"/>
            <a:ext cx="1321840" cy="1588750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67A0566C-44A0-E8C0-0A86-D6F9101FF14B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6096000" y="5213302"/>
            <a:ext cx="1681956" cy="1580276"/>
          </a:xfrm>
          <a:prstGeom prst="rect">
            <a:avLst/>
          </a:prstGeom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5A481EF1-831C-900C-52E5-D04FE80BFD36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5454552" y="3518636"/>
            <a:ext cx="1232869" cy="1694666"/>
          </a:xfrm>
          <a:prstGeom prst="rect">
            <a:avLst/>
          </a:prstGeom>
        </p:spPr>
      </p:pic>
      <p:pic>
        <p:nvPicPr>
          <p:cNvPr id="54" name="Imagen 53">
            <a:extLst>
              <a:ext uri="{FF2B5EF4-FFF2-40B4-BE49-F238E27FC236}">
                <a16:creationId xmlns:a16="http://schemas.microsoft.com/office/drawing/2014/main" id="{AD298139-179D-6E94-ECFF-101EE50593DE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665131" y="3758423"/>
            <a:ext cx="1652298" cy="1368442"/>
          </a:xfrm>
          <a:prstGeom prst="rect">
            <a:avLst/>
          </a:prstGeom>
        </p:spPr>
      </p:pic>
      <p:pic>
        <p:nvPicPr>
          <p:cNvPr id="56" name="Imagen 55">
            <a:extLst>
              <a:ext uri="{FF2B5EF4-FFF2-40B4-BE49-F238E27FC236}">
                <a16:creationId xmlns:a16="http://schemas.microsoft.com/office/drawing/2014/main" id="{7F2C2ACC-631A-974D-6765-D55FD2B793FA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9838633" y="5280470"/>
            <a:ext cx="1656536" cy="1470123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F1F3AD1F-C14E-33ED-B0D7-6B6835FA311F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9779476" y="174672"/>
            <a:ext cx="1342801" cy="2255906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E3C09582-5D66-F97F-7B23-D077A3625EF1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8536732" y="3313178"/>
            <a:ext cx="1321933" cy="2053645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CC215CF8-1EE8-F8C9-8327-18D899CB16F4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10149803" y="3462154"/>
            <a:ext cx="1782790" cy="1746406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A6A413AA-60D6-AEAA-FE2F-B8987795B9CB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2836326" y="4901180"/>
            <a:ext cx="875009" cy="197742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5D8BCD10-EF47-1619-1B13-035ED1B003BB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1550414" y="3090379"/>
            <a:ext cx="2130336" cy="147525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7E3E219B-A7BA-AD8C-B55A-06C36D2F6721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10996651" y="2043379"/>
            <a:ext cx="1209227" cy="1475257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81CA6BC-1607-10ED-368C-8502269EAEDA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2094071" y="2888763"/>
            <a:ext cx="3163731" cy="74804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2448780F-E30F-4FED-FE61-1B625124385D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4037511" y="2784051"/>
            <a:ext cx="3163731" cy="74804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5395100-34C1-8748-3DD1-86B405F79A61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7353037" y="2628428"/>
            <a:ext cx="3163731" cy="74804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13AFFABB-E498-4559-6F1C-10838CE38446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4935471" y="278492"/>
            <a:ext cx="1009350" cy="812526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94CD9786-CAF0-E534-A04F-20563BE8B31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19303" y="287549"/>
            <a:ext cx="1039417" cy="224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59230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1730</TotalTime>
  <Words>661</Words>
  <Application>Microsoft Macintosh PowerPoint</Application>
  <PresentationFormat>Panorámica</PresentationFormat>
  <Paragraphs>81</Paragraphs>
  <Slides>9</Slides>
  <Notes>7</Notes>
  <HiddenSlides>0</HiddenSlides>
  <MMClips>1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7" baseType="lpstr">
      <vt:lpstr>Aptos</vt:lpstr>
      <vt:lpstr>Aptos Display</vt:lpstr>
      <vt:lpstr>Arial</vt:lpstr>
      <vt:lpstr>Avenir Book</vt:lpstr>
      <vt:lpstr>Bree Serif</vt:lpstr>
      <vt:lpstr>Bryndan Write</vt:lpstr>
      <vt:lpstr>Söhne</vt:lpstr>
      <vt:lpstr>Tema de Office</vt:lpstr>
      <vt:lpstr>Presentación de PowerPoint</vt:lpstr>
      <vt:lpstr>Primero ¡juguemos!</vt:lpstr>
      <vt:lpstr>Presentación de PowerPoint</vt:lpstr>
      <vt:lpstr>Actividad:  ”La rueda de intereses”</vt:lpstr>
      <vt:lpstr>“La rueda de los intereses” Para conocernos mejor</vt:lpstr>
      <vt:lpstr>Presentación de PowerPoint</vt:lpstr>
      <vt:lpstr>¿Qué aprendimos sobre nuestros compañeros y compañeras hoy?</vt:lpstr>
      <vt:lpstr> Espero que tengamos un excelente 2024 en nuestro curso.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¡Bienvenidas y bienvenidos!</dc:title>
  <dc:creator>Joy Catalán</dc:creator>
  <cp:lastModifiedBy>Susana Burgos Mann</cp:lastModifiedBy>
  <cp:revision>7</cp:revision>
  <dcterms:created xsi:type="dcterms:W3CDTF">2024-02-22T15:56:37Z</dcterms:created>
  <dcterms:modified xsi:type="dcterms:W3CDTF">2024-02-28T18:05:40Z</dcterms:modified>
</cp:coreProperties>
</file>